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37"/>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3" r:id="rId36"/>
  </p:sldIdLst>
  <p:sldSz cx="9144000" cy="5143500" type="screen16x9"/>
  <p:notesSz cx="6858000" cy="9144000"/>
  <p:embeddedFontLst>
    <p:embeddedFont>
      <p:font typeface="Fira Sans Extra Condensed Medium" panose="020B0604020202020204" charset="0"/>
      <p:regular r:id="rId38"/>
      <p:bold r:id="rId39"/>
      <p:italic r:id="rId40"/>
      <p:boldItalic r:id="rId41"/>
    </p:embeddedFont>
    <p:embeddedFont>
      <p:font typeface="Josefin Sans" pitchFamily="2" charset="0"/>
      <p:regular r:id="rId42"/>
      <p:bold r:id="rId43"/>
      <p:italic r:id="rId44"/>
      <p:boldItalic r:id="rId45"/>
    </p:embeddedFont>
    <p:embeddedFont>
      <p:font typeface="Open Sans" panose="020B0606030504020204" pitchFamily="34" charset="0"/>
      <p:regular r:id="rId46"/>
      <p:bold r:id="rId47"/>
      <p:italic r:id="rId48"/>
      <p:boldItalic r:id="rId49"/>
    </p:embeddedFont>
    <p:embeddedFont>
      <p:font typeface="Open Sans SemiBold" panose="020B0706030804020204" pitchFamily="34" charset="0"/>
      <p:regular r:id="rId50"/>
      <p:bold r:id="rId51"/>
      <p:italic r:id="rId52"/>
      <p:boldItalic r:id="rId53"/>
    </p:embeddedFont>
    <p:embeddedFont>
      <p:font typeface="Overpass Black" panose="020B0604020202020204" charset="0"/>
      <p:bold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9" name="Google Shape;211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p:cNvGrpSpPr/>
        <p:nvPr/>
      </p:nvGrpSpPr>
      <p:grpSpPr>
        <a:xfrm>
          <a:off x="0" y="0"/>
          <a:ext cx="0" cy="0"/>
          <a:chOff x="0" y="0"/>
          <a:chExt cx="0" cy="0"/>
        </a:xfrm>
      </p:grpSpPr>
      <p:sp>
        <p:nvSpPr>
          <p:cNvPr id="2196" name="Google Shape;2196;g1089f31ef41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1089f31ef41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1089f31ef4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1089f31ef4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089f31ef41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089f31ef41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1089f31ef4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1089f31ef4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1"/>
        <p:cNvGrpSpPr/>
        <p:nvPr/>
      </p:nvGrpSpPr>
      <p:grpSpPr>
        <a:xfrm>
          <a:off x="0" y="0"/>
          <a:ext cx="0" cy="0"/>
          <a:chOff x="0" y="0"/>
          <a:chExt cx="0" cy="0"/>
        </a:xfrm>
      </p:grpSpPr>
      <p:sp>
        <p:nvSpPr>
          <p:cNvPr id="2222" name="Google Shape;2222;g1089f31ef4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3" name="Google Shape;2223;g1089f31ef4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9"/>
        <p:cNvGrpSpPr/>
        <p:nvPr/>
      </p:nvGrpSpPr>
      <p:grpSpPr>
        <a:xfrm>
          <a:off x="0" y="0"/>
          <a:ext cx="0" cy="0"/>
          <a:chOff x="0" y="0"/>
          <a:chExt cx="0" cy="0"/>
        </a:xfrm>
      </p:grpSpPr>
      <p:sp>
        <p:nvSpPr>
          <p:cNvPr id="2230" name="Google Shape;2230;g1089f31ef41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1" name="Google Shape;2231;g1089f31ef4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3"/>
        <p:cNvGrpSpPr/>
        <p:nvPr/>
      </p:nvGrpSpPr>
      <p:grpSpPr>
        <a:xfrm>
          <a:off x="0" y="0"/>
          <a:ext cx="0" cy="0"/>
          <a:chOff x="0" y="0"/>
          <a:chExt cx="0" cy="0"/>
        </a:xfrm>
      </p:grpSpPr>
      <p:sp>
        <p:nvSpPr>
          <p:cNvPr id="2244" name="Google Shape;2244;g1089f31ef41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5" name="Google Shape;2245;g1089f31ef41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1"/>
        <p:cNvGrpSpPr/>
        <p:nvPr/>
      </p:nvGrpSpPr>
      <p:grpSpPr>
        <a:xfrm>
          <a:off x="0" y="0"/>
          <a:ext cx="0" cy="0"/>
          <a:chOff x="0" y="0"/>
          <a:chExt cx="0" cy="0"/>
        </a:xfrm>
      </p:grpSpPr>
      <p:sp>
        <p:nvSpPr>
          <p:cNvPr id="2252" name="Google Shape;2252;g1089f31ef41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3" name="Google Shape;2253;g1089f31ef41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9"/>
        <p:cNvGrpSpPr/>
        <p:nvPr/>
      </p:nvGrpSpPr>
      <p:grpSpPr>
        <a:xfrm>
          <a:off x="0" y="0"/>
          <a:ext cx="0" cy="0"/>
          <a:chOff x="0" y="0"/>
          <a:chExt cx="0" cy="0"/>
        </a:xfrm>
      </p:grpSpPr>
      <p:sp>
        <p:nvSpPr>
          <p:cNvPr id="2260" name="Google Shape;2260;g1089f31ef41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1" name="Google Shape;2261;g1089f31ef41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7"/>
        <p:cNvGrpSpPr/>
        <p:nvPr/>
      </p:nvGrpSpPr>
      <p:grpSpPr>
        <a:xfrm>
          <a:off x="0" y="0"/>
          <a:ext cx="0" cy="0"/>
          <a:chOff x="0" y="0"/>
          <a:chExt cx="0" cy="0"/>
        </a:xfrm>
      </p:grpSpPr>
      <p:sp>
        <p:nvSpPr>
          <p:cNvPr id="2268" name="Google Shape;2268;g1089f31ef41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9" name="Google Shape;2269;g1089f31ef41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7"/>
        <p:cNvGrpSpPr/>
        <p:nvPr/>
      </p:nvGrpSpPr>
      <p:grpSpPr>
        <a:xfrm>
          <a:off x="0" y="0"/>
          <a:ext cx="0" cy="0"/>
          <a:chOff x="0" y="0"/>
          <a:chExt cx="0" cy="0"/>
        </a:xfrm>
      </p:grpSpPr>
      <p:sp>
        <p:nvSpPr>
          <p:cNvPr id="2128" name="Google Shape;2128;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9" name="Google Shape;212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5"/>
        <p:cNvGrpSpPr/>
        <p:nvPr/>
      </p:nvGrpSpPr>
      <p:grpSpPr>
        <a:xfrm>
          <a:off x="0" y="0"/>
          <a:ext cx="0" cy="0"/>
          <a:chOff x="0" y="0"/>
          <a:chExt cx="0" cy="0"/>
        </a:xfrm>
      </p:grpSpPr>
      <p:sp>
        <p:nvSpPr>
          <p:cNvPr id="2276" name="Google Shape;2276;g1089f31ef41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7" name="Google Shape;2277;g1089f31ef41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089f31ef41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089f31ef4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1"/>
        <p:cNvGrpSpPr/>
        <p:nvPr/>
      </p:nvGrpSpPr>
      <p:grpSpPr>
        <a:xfrm>
          <a:off x="0" y="0"/>
          <a:ext cx="0" cy="0"/>
          <a:chOff x="0" y="0"/>
          <a:chExt cx="0" cy="0"/>
        </a:xfrm>
      </p:grpSpPr>
      <p:sp>
        <p:nvSpPr>
          <p:cNvPr id="2292" name="Google Shape;2292;g1089f31ef41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3" name="Google Shape;2293;g1089f31ef41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9"/>
        <p:cNvGrpSpPr/>
        <p:nvPr/>
      </p:nvGrpSpPr>
      <p:grpSpPr>
        <a:xfrm>
          <a:off x="0" y="0"/>
          <a:ext cx="0" cy="0"/>
          <a:chOff x="0" y="0"/>
          <a:chExt cx="0" cy="0"/>
        </a:xfrm>
      </p:grpSpPr>
      <p:sp>
        <p:nvSpPr>
          <p:cNvPr id="2300" name="Google Shape;2300;g1089f31ef41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1" name="Google Shape;2301;g1089f31ef41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7"/>
        <p:cNvGrpSpPr/>
        <p:nvPr/>
      </p:nvGrpSpPr>
      <p:grpSpPr>
        <a:xfrm>
          <a:off x="0" y="0"/>
          <a:ext cx="0" cy="0"/>
          <a:chOff x="0" y="0"/>
          <a:chExt cx="0" cy="0"/>
        </a:xfrm>
      </p:grpSpPr>
      <p:sp>
        <p:nvSpPr>
          <p:cNvPr id="2308" name="Google Shape;2308;g1089f31ef4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9" name="Google Shape;2309;g1089f31ef4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5"/>
        <p:cNvGrpSpPr/>
        <p:nvPr/>
      </p:nvGrpSpPr>
      <p:grpSpPr>
        <a:xfrm>
          <a:off x="0" y="0"/>
          <a:ext cx="0" cy="0"/>
          <a:chOff x="0" y="0"/>
          <a:chExt cx="0" cy="0"/>
        </a:xfrm>
      </p:grpSpPr>
      <p:sp>
        <p:nvSpPr>
          <p:cNvPr id="2316" name="Google Shape;2316;g1089f31ef41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7" name="Google Shape;2317;g1089f31ef41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3"/>
        <p:cNvGrpSpPr/>
        <p:nvPr/>
      </p:nvGrpSpPr>
      <p:grpSpPr>
        <a:xfrm>
          <a:off x="0" y="0"/>
          <a:ext cx="0" cy="0"/>
          <a:chOff x="0" y="0"/>
          <a:chExt cx="0" cy="0"/>
        </a:xfrm>
      </p:grpSpPr>
      <p:sp>
        <p:nvSpPr>
          <p:cNvPr id="2324" name="Google Shape;2324;g1089f31ef41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5" name="Google Shape;2325;g1089f31ef4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1"/>
        <p:cNvGrpSpPr/>
        <p:nvPr/>
      </p:nvGrpSpPr>
      <p:grpSpPr>
        <a:xfrm>
          <a:off x="0" y="0"/>
          <a:ext cx="0" cy="0"/>
          <a:chOff x="0" y="0"/>
          <a:chExt cx="0" cy="0"/>
        </a:xfrm>
      </p:grpSpPr>
      <p:sp>
        <p:nvSpPr>
          <p:cNvPr id="2332" name="Google Shape;2332;g1089f31ef41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3" name="Google Shape;2333;g1089f31ef41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1042646f99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1042646f9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042646f995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042646f99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108ab315d7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108ab315d7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1042646f99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1042646f9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1"/>
        <p:cNvGrpSpPr/>
        <p:nvPr/>
      </p:nvGrpSpPr>
      <p:grpSpPr>
        <a:xfrm>
          <a:off x="0" y="0"/>
          <a:ext cx="0" cy="0"/>
          <a:chOff x="0" y="0"/>
          <a:chExt cx="0" cy="0"/>
        </a:xfrm>
      </p:grpSpPr>
      <p:sp>
        <p:nvSpPr>
          <p:cNvPr id="2362" name="Google Shape;2362;g1042646f995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3" name="Google Shape;2363;g1042646f99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9"/>
        <p:cNvGrpSpPr/>
        <p:nvPr/>
      </p:nvGrpSpPr>
      <p:grpSpPr>
        <a:xfrm>
          <a:off x="0" y="0"/>
          <a:ext cx="0" cy="0"/>
          <a:chOff x="0" y="0"/>
          <a:chExt cx="0" cy="0"/>
        </a:xfrm>
      </p:grpSpPr>
      <p:sp>
        <p:nvSpPr>
          <p:cNvPr id="2370" name="Google Shape;2370;g108a728e65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1" name="Google Shape;2371;g108a728e6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108a728e65c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108a728e65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4"/>
        <p:cNvGrpSpPr/>
        <p:nvPr/>
      </p:nvGrpSpPr>
      <p:grpSpPr>
        <a:xfrm>
          <a:off x="0" y="0"/>
          <a:ext cx="0" cy="0"/>
          <a:chOff x="0" y="0"/>
          <a:chExt cx="0" cy="0"/>
        </a:xfrm>
      </p:grpSpPr>
      <p:sp>
        <p:nvSpPr>
          <p:cNvPr id="2385" name="Google Shape;2385;g108a728e65c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6" name="Google Shape;2386;g108a728e65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0"/>
        <p:cNvGrpSpPr/>
        <p:nvPr/>
      </p:nvGrpSpPr>
      <p:grpSpPr>
        <a:xfrm>
          <a:off x="0" y="0"/>
          <a:ext cx="0" cy="0"/>
          <a:chOff x="0" y="0"/>
          <a:chExt cx="0" cy="0"/>
        </a:xfrm>
      </p:grpSpPr>
      <p:sp>
        <p:nvSpPr>
          <p:cNvPr id="2411" name="Google Shape;2411;g108a728e65c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2" name="Google Shape;2412;g108a728e65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0"/>
        <p:cNvGrpSpPr/>
        <p:nvPr/>
      </p:nvGrpSpPr>
      <p:grpSpPr>
        <a:xfrm>
          <a:off x="0" y="0"/>
          <a:ext cx="0" cy="0"/>
          <a:chOff x="0" y="0"/>
          <a:chExt cx="0" cy="0"/>
        </a:xfrm>
      </p:grpSpPr>
      <p:sp>
        <p:nvSpPr>
          <p:cNvPr id="2141" name="Google Shape;2141;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42" name="Google Shape;214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Google Shape;2162;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3" name="Google Shape;216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7"/>
        <p:cNvGrpSpPr/>
        <p:nvPr/>
      </p:nvGrpSpPr>
      <p:grpSpPr>
        <a:xfrm>
          <a:off x="0" y="0"/>
          <a:ext cx="0" cy="0"/>
          <a:chOff x="0" y="0"/>
          <a:chExt cx="0" cy="0"/>
        </a:xfrm>
      </p:grpSpPr>
      <p:sp>
        <p:nvSpPr>
          <p:cNvPr id="2168" name="Google Shape;2168;g1089f31ef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9" name="Google Shape;2169;g1089f31ef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089f31ef4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089f31ef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3"/>
        <p:cNvGrpSpPr/>
        <p:nvPr/>
      </p:nvGrpSpPr>
      <p:grpSpPr>
        <a:xfrm>
          <a:off x="0" y="0"/>
          <a:ext cx="0" cy="0"/>
          <a:chOff x="0" y="0"/>
          <a:chExt cx="0" cy="0"/>
        </a:xfrm>
      </p:grpSpPr>
      <p:sp>
        <p:nvSpPr>
          <p:cNvPr id="2174" name="Google Shape;2174;g1089f31ef4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5" name="Google Shape;2175;g1089f31ef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1089f31ef41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1089f31ef4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8.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1.png"/><Relationship Id="rId5" Type="http://schemas.openxmlformats.org/officeDocument/2006/relationships/image" Target="../media/image18.png"/><Relationship Id="rId4" Type="http://schemas.openxmlformats.org/officeDocument/2006/relationships/image" Target="../media/image20.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image" Target="../media/image1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hyperlink" Target="https://www.freepik.com/" TargetMode="External"/><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hyperlink" Target="https://www.flaticon.com/" TargetMode="External"/><Relationship Id="rId5" Type="http://schemas.openxmlformats.org/officeDocument/2006/relationships/hyperlink" Target="https://slidesgo.com/" TargetMode="External"/><Relationship Id="rId4" Type="http://schemas.openxmlformats.org/officeDocument/2006/relationships/image" Target="../media/image23.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2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9.png"/><Relationship Id="rId4"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6500" y="1130675"/>
            <a:ext cx="62910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66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220225"/>
            <a:ext cx="77040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rotWithShape="1">
          <a:blip r:embed="rId2">
            <a:alphaModFix amt="66000"/>
          </a:blip>
          <a:srcRect/>
          <a:stretch/>
        </p:blipFill>
        <p:spPr>
          <a:xfrm rot="1326165" flipH="1">
            <a:off x="-1328945" y="-932567"/>
            <a:ext cx="3297389" cy="2276634"/>
          </a:xfrm>
          <a:prstGeom prst="rect">
            <a:avLst/>
          </a:prstGeom>
          <a:noFill/>
          <a:ln>
            <a:noFill/>
          </a:ln>
        </p:spPr>
      </p:pic>
      <p:pic>
        <p:nvPicPr>
          <p:cNvPr id="12" name="Google Shape;12;p2"/>
          <p:cNvPicPr preferRelativeResize="0"/>
          <p:nvPr/>
        </p:nvPicPr>
        <p:blipFill rotWithShape="1">
          <a:blip r:embed="rId3">
            <a:alphaModFix amt="64000"/>
          </a:blip>
          <a:srcRect/>
          <a:stretch/>
        </p:blipFill>
        <p:spPr>
          <a:xfrm rot="2440329">
            <a:off x="6865875" y="-711275"/>
            <a:ext cx="3592175" cy="3021601"/>
          </a:xfrm>
          <a:prstGeom prst="rect">
            <a:avLst/>
          </a:prstGeom>
          <a:noFill/>
          <a:ln>
            <a:noFill/>
          </a:ln>
        </p:spPr>
      </p:pic>
      <p:pic>
        <p:nvPicPr>
          <p:cNvPr id="13" name="Google Shape;13;p2"/>
          <p:cNvPicPr preferRelativeResize="0"/>
          <p:nvPr/>
        </p:nvPicPr>
        <p:blipFill rotWithShape="1">
          <a:blip r:embed="rId4">
            <a:alphaModFix amt="67000"/>
          </a:blip>
          <a:srcRect/>
          <a:stretch/>
        </p:blipFill>
        <p:spPr>
          <a:xfrm rot="5400000" flipH="1">
            <a:off x="-1871711" y="-356575"/>
            <a:ext cx="2894875" cy="2593326"/>
          </a:xfrm>
          <a:prstGeom prst="rect">
            <a:avLst/>
          </a:prstGeom>
          <a:noFill/>
          <a:ln>
            <a:noFill/>
          </a:ln>
        </p:spPr>
      </p:pic>
      <p:pic>
        <p:nvPicPr>
          <p:cNvPr id="14" name="Google Shape;14;p2"/>
          <p:cNvPicPr preferRelativeResize="0"/>
          <p:nvPr/>
        </p:nvPicPr>
        <p:blipFill rotWithShape="1">
          <a:blip r:embed="rId2">
            <a:alphaModFix amt="66000"/>
          </a:blip>
          <a:srcRect/>
          <a:stretch/>
        </p:blipFill>
        <p:spPr>
          <a:xfrm rot="1326165" flipH="1">
            <a:off x="-889245" y="3430558"/>
            <a:ext cx="3297389" cy="2276634"/>
          </a:xfrm>
          <a:prstGeom prst="rect">
            <a:avLst/>
          </a:prstGeom>
          <a:noFill/>
          <a:ln>
            <a:noFill/>
          </a:ln>
        </p:spPr>
      </p:pic>
      <p:pic>
        <p:nvPicPr>
          <p:cNvPr id="15" name="Google Shape;15;p2"/>
          <p:cNvPicPr preferRelativeResize="0"/>
          <p:nvPr/>
        </p:nvPicPr>
        <p:blipFill rotWithShape="1">
          <a:blip r:embed="rId5">
            <a:alphaModFix amt="82000"/>
          </a:blip>
          <a:srcRect/>
          <a:stretch/>
        </p:blipFill>
        <p:spPr>
          <a:xfrm rot="10670981">
            <a:off x="6959826" y="3022524"/>
            <a:ext cx="3632875" cy="2999026"/>
          </a:xfrm>
          <a:prstGeom prst="rect">
            <a:avLst/>
          </a:prstGeom>
          <a:noFill/>
          <a:ln>
            <a:noFill/>
          </a:ln>
        </p:spPr>
      </p:pic>
      <p:grpSp>
        <p:nvGrpSpPr>
          <p:cNvPr id="16" name="Google Shape;16;p2"/>
          <p:cNvGrpSpPr/>
          <p:nvPr/>
        </p:nvGrpSpPr>
        <p:grpSpPr>
          <a:xfrm rot="-2700000">
            <a:off x="381980" y="2801012"/>
            <a:ext cx="1344349" cy="2469678"/>
            <a:chOff x="272875" y="1419395"/>
            <a:chExt cx="255950" cy="563168"/>
          </a:xfrm>
        </p:grpSpPr>
        <p:sp>
          <p:nvSpPr>
            <p:cNvPr id="17" name="Google Shape;17;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 name="Google Shape;52;p2"/>
          <p:cNvGrpSpPr/>
          <p:nvPr/>
        </p:nvGrpSpPr>
        <p:grpSpPr>
          <a:xfrm rot="-2700000">
            <a:off x="7112113" y="-364316"/>
            <a:ext cx="1344349" cy="1995327"/>
            <a:chOff x="272875" y="1527563"/>
            <a:chExt cx="255950" cy="455000"/>
          </a:xfrm>
        </p:grpSpPr>
        <p:sp>
          <p:nvSpPr>
            <p:cNvPr id="53" name="Google Shape;53;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8" name="Google Shape;88;p2"/>
          <p:cNvSpPr/>
          <p:nvPr/>
        </p:nvSpPr>
        <p:spPr>
          <a:xfrm rot="10800000">
            <a:off x="4793599" y="4568874"/>
            <a:ext cx="2265082" cy="21658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568"/>
        <p:cNvGrpSpPr/>
        <p:nvPr/>
      </p:nvGrpSpPr>
      <p:grpSpPr>
        <a:xfrm>
          <a:off x="0" y="0"/>
          <a:ext cx="0" cy="0"/>
          <a:chOff x="0" y="0"/>
          <a:chExt cx="0" cy="0"/>
        </a:xfrm>
      </p:grpSpPr>
      <p:pic>
        <p:nvPicPr>
          <p:cNvPr id="569" name="Google Shape;569;p11"/>
          <p:cNvPicPr preferRelativeResize="0"/>
          <p:nvPr/>
        </p:nvPicPr>
        <p:blipFill rotWithShape="1">
          <a:blip r:embed="rId2">
            <a:alphaModFix amt="66000"/>
          </a:blip>
          <a:srcRect/>
          <a:stretch/>
        </p:blipFill>
        <p:spPr>
          <a:xfrm rot="-2343514" flipH="1">
            <a:off x="-1166545" y="-1270720"/>
            <a:ext cx="3297389" cy="2276638"/>
          </a:xfrm>
          <a:prstGeom prst="rect">
            <a:avLst/>
          </a:prstGeom>
          <a:noFill/>
          <a:ln>
            <a:noFill/>
          </a:ln>
        </p:spPr>
      </p:pic>
      <p:grpSp>
        <p:nvGrpSpPr>
          <p:cNvPr id="570" name="Google Shape;570;p11"/>
          <p:cNvGrpSpPr/>
          <p:nvPr/>
        </p:nvGrpSpPr>
        <p:grpSpPr>
          <a:xfrm rot="-8099954">
            <a:off x="15431" y="-572435"/>
            <a:ext cx="1344367" cy="1995327"/>
            <a:chOff x="272875" y="1527563"/>
            <a:chExt cx="255950" cy="455000"/>
          </a:xfrm>
        </p:grpSpPr>
        <p:sp>
          <p:nvSpPr>
            <p:cNvPr id="571" name="Google Shape;571;p1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1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1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1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1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1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1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1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1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1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1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1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1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1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1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1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1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1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1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1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1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1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1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1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1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1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1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1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1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1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1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1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06" name="Google Shape;606;p11"/>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pic>
        <p:nvPicPr>
          <p:cNvPr id="607" name="Google Shape;607;p11"/>
          <p:cNvPicPr preferRelativeResize="0"/>
          <p:nvPr/>
        </p:nvPicPr>
        <p:blipFill rotWithShape="1">
          <a:blip r:embed="rId4">
            <a:alphaModFix amt="76000"/>
          </a:blip>
          <a:srcRect/>
          <a:stretch/>
        </p:blipFill>
        <p:spPr>
          <a:xfrm rot="10754694">
            <a:off x="2497948" y="4487275"/>
            <a:ext cx="7605809" cy="2832381"/>
          </a:xfrm>
          <a:prstGeom prst="rect">
            <a:avLst/>
          </a:prstGeom>
          <a:noFill/>
          <a:ln>
            <a:noFill/>
          </a:ln>
        </p:spPr>
      </p:pic>
      <p:grpSp>
        <p:nvGrpSpPr>
          <p:cNvPr id="608" name="Google Shape;608;p11"/>
          <p:cNvGrpSpPr/>
          <p:nvPr/>
        </p:nvGrpSpPr>
        <p:grpSpPr>
          <a:xfrm flipH="1">
            <a:off x="-624375" y="3487614"/>
            <a:ext cx="1344377" cy="2469659"/>
            <a:chOff x="272875" y="1419395"/>
            <a:chExt cx="255950" cy="563168"/>
          </a:xfrm>
        </p:grpSpPr>
        <p:sp>
          <p:nvSpPr>
            <p:cNvPr id="609" name="Google Shape;609;p1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1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1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1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1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1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1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1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1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1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1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1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1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1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1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1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1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1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1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1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1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1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1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1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1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1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1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1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1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4" name="Google Shape;644;p11"/>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645" name="Google Shape;645;p11"/>
          <p:cNvSpPr/>
          <p:nvPr/>
        </p:nvSpPr>
        <p:spPr>
          <a:xfrm rot="231922" flipH="1">
            <a:off x="7469257" y="-6453732"/>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46"/>
        <p:cNvGrpSpPr/>
        <p:nvPr/>
      </p:nvGrpSpPr>
      <p:grpSpPr>
        <a:xfrm>
          <a:off x="0" y="0"/>
          <a:ext cx="0" cy="0"/>
          <a:chOff x="0" y="0"/>
          <a:chExt cx="0" cy="0"/>
        </a:xfrm>
      </p:grpSpPr>
      <p:sp>
        <p:nvSpPr>
          <p:cNvPr id="647" name="Google Shape;647;p12"/>
          <p:cNvSpPr txBox="1">
            <a:spLocks noGrp="1"/>
          </p:cNvSpPr>
          <p:nvPr>
            <p:ph type="subTitle" idx="1"/>
          </p:nvPr>
        </p:nvSpPr>
        <p:spPr>
          <a:xfrm>
            <a:off x="544025" y="3120381"/>
            <a:ext cx="2286000" cy="47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atin typeface="Overpass Black"/>
                <a:ea typeface="Overpass Black"/>
                <a:cs typeface="Overpass Black"/>
                <a:sym typeface="Overpass Black"/>
              </a:defRPr>
            </a:lvl1pPr>
            <a:lvl2pPr lvl="1" algn="ctr">
              <a:lnSpc>
                <a:spcPct val="100000"/>
              </a:lnSpc>
              <a:spcBef>
                <a:spcPts val="0"/>
              </a:spcBef>
              <a:spcAft>
                <a:spcPts val="0"/>
              </a:spcAft>
              <a:buSzPts val="1400"/>
              <a:buNone/>
              <a:defRPr sz="1600">
                <a:latin typeface="Overpass Black"/>
                <a:ea typeface="Overpass Black"/>
                <a:cs typeface="Overpass Black"/>
                <a:sym typeface="Overpass Black"/>
              </a:defRPr>
            </a:lvl2pPr>
            <a:lvl3pPr lvl="2" algn="ctr">
              <a:lnSpc>
                <a:spcPct val="100000"/>
              </a:lnSpc>
              <a:spcBef>
                <a:spcPts val="0"/>
              </a:spcBef>
              <a:spcAft>
                <a:spcPts val="0"/>
              </a:spcAft>
              <a:buSzPts val="1400"/>
              <a:buNone/>
              <a:defRPr sz="1600">
                <a:latin typeface="Overpass Black"/>
                <a:ea typeface="Overpass Black"/>
                <a:cs typeface="Overpass Black"/>
                <a:sym typeface="Overpass Black"/>
              </a:defRPr>
            </a:lvl3pPr>
            <a:lvl4pPr lvl="3" algn="ctr">
              <a:lnSpc>
                <a:spcPct val="100000"/>
              </a:lnSpc>
              <a:spcBef>
                <a:spcPts val="0"/>
              </a:spcBef>
              <a:spcAft>
                <a:spcPts val="0"/>
              </a:spcAft>
              <a:buSzPts val="1400"/>
              <a:buNone/>
              <a:defRPr sz="1600">
                <a:latin typeface="Overpass Black"/>
                <a:ea typeface="Overpass Black"/>
                <a:cs typeface="Overpass Black"/>
                <a:sym typeface="Overpass Black"/>
              </a:defRPr>
            </a:lvl4pPr>
            <a:lvl5pPr lvl="4" algn="ctr">
              <a:lnSpc>
                <a:spcPct val="100000"/>
              </a:lnSpc>
              <a:spcBef>
                <a:spcPts val="0"/>
              </a:spcBef>
              <a:spcAft>
                <a:spcPts val="0"/>
              </a:spcAft>
              <a:buSzPts val="1400"/>
              <a:buNone/>
              <a:defRPr sz="1600">
                <a:latin typeface="Overpass Black"/>
                <a:ea typeface="Overpass Black"/>
                <a:cs typeface="Overpass Black"/>
                <a:sym typeface="Overpass Black"/>
              </a:defRPr>
            </a:lvl5pPr>
            <a:lvl6pPr lvl="5" algn="ctr">
              <a:lnSpc>
                <a:spcPct val="100000"/>
              </a:lnSpc>
              <a:spcBef>
                <a:spcPts val="0"/>
              </a:spcBef>
              <a:spcAft>
                <a:spcPts val="0"/>
              </a:spcAft>
              <a:buSzPts val="1400"/>
              <a:buNone/>
              <a:defRPr sz="1600">
                <a:latin typeface="Overpass Black"/>
                <a:ea typeface="Overpass Black"/>
                <a:cs typeface="Overpass Black"/>
                <a:sym typeface="Overpass Black"/>
              </a:defRPr>
            </a:lvl6pPr>
            <a:lvl7pPr lvl="6" algn="ctr">
              <a:lnSpc>
                <a:spcPct val="100000"/>
              </a:lnSpc>
              <a:spcBef>
                <a:spcPts val="0"/>
              </a:spcBef>
              <a:spcAft>
                <a:spcPts val="0"/>
              </a:spcAft>
              <a:buSzPts val="1400"/>
              <a:buNone/>
              <a:defRPr sz="1600">
                <a:latin typeface="Overpass Black"/>
                <a:ea typeface="Overpass Black"/>
                <a:cs typeface="Overpass Black"/>
                <a:sym typeface="Overpass Black"/>
              </a:defRPr>
            </a:lvl7pPr>
            <a:lvl8pPr lvl="7" algn="ctr">
              <a:lnSpc>
                <a:spcPct val="100000"/>
              </a:lnSpc>
              <a:spcBef>
                <a:spcPts val="0"/>
              </a:spcBef>
              <a:spcAft>
                <a:spcPts val="0"/>
              </a:spcAft>
              <a:buSzPts val="1400"/>
              <a:buNone/>
              <a:defRPr sz="1600">
                <a:latin typeface="Overpass Black"/>
                <a:ea typeface="Overpass Black"/>
                <a:cs typeface="Overpass Black"/>
                <a:sym typeface="Overpass Black"/>
              </a:defRPr>
            </a:lvl8pPr>
            <a:lvl9pPr lvl="8" algn="ctr">
              <a:lnSpc>
                <a:spcPct val="100000"/>
              </a:lnSpc>
              <a:spcBef>
                <a:spcPts val="0"/>
              </a:spcBef>
              <a:spcAft>
                <a:spcPts val="0"/>
              </a:spcAft>
              <a:buSzPts val="1400"/>
              <a:buNone/>
              <a:defRPr sz="1600">
                <a:latin typeface="Overpass Black"/>
                <a:ea typeface="Overpass Black"/>
                <a:cs typeface="Overpass Black"/>
                <a:sym typeface="Overpass Black"/>
              </a:defRPr>
            </a:lvl9pPr>
          </a:lstStyle>
          <a:p>
            <a:endParaRPr/>
          </a:p>
        </p:txBody>
      </p:sp>
      <p:sp>
        <p:nvSpPr>
          <p:cNvPr id="648" name="Google Shape;648;p12"/>
          <p:cNvSpPr txBox="1">
            <a:spLocks noGrp="1"/>
          </p:cNvSpPr>
          <p:nvPr>
            <p:ph type="subTitle" idx="2"/>
          </p:nvPr>
        </p:nvSpPr>
        <p:spPr>
          <a:xfrm>
            <a:off x="544025" y="3429595"/>
            <a:ext cx="2286000" cy="84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49" name="Google Shape;649;p12"/>
          <p:cNvSpPr txBox="1">
            <a:spLocks noGrp="1"/>
          </p:cNvSpPr>
          <p:nvPr>
            <p:ph type="subTitle" idx="3"/>
          </p:nvPr>
        </p:nvSpPr>
        <p:spPr>
          <a:xfrm>
            <a:off x="3147280" y="3120381"/>
            <a:ext cx="2467500" cy="47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atin typeface="Overpass Black"/>
                <a:ea typeface="Overpass Black"/>
                <a:cs typeface="Overpass Black"/>
                <a:sym typeface="Overpass Black"/>
              </a:defRPr>
            </a:lvl1pPr>
            <a:lvl2pPr lvl="1" algn="ctr">
              <a:lnSpc>
                <a:spcPct val="100000"/>
              </a:lnSpc>
              <a:spcBef>
                <a:spcPts val="0"/>
              </a:spcBef>
              <a:spcAft>
                <a:spcPts val="0"/>
              </a:spcAft>
              <a:buSzPts val="1400"/>
              <a:buNone/>
              <a:defRPr sz="1600">
                <a:latin typeface="Overpass Black"/>
                <a:ea typeface="Overpass Black"/>
                <a:cs typeface="Overpass Black"/>
                <a:sym typeface="Overpass Black"/>
              </a:defRPr>
            </a:lvl2pPr>
            <a:lvl3pPr lvl="2" algn="ctr">
              <a:lnSpc>
                <a:spcPct val="100000"/>
              </a:lnSpc>
              <a:spcBef>
                <a:spcPts val="0"/>
              </a:spcBef>
              <a:spcAft>
                <a:spcPts val="0"/>
              </a:spcAft>
              <a:buSzPts val="1400"/>
              <a:buNone/>
              <a:defRPr sz="1600">
                <a:latin typeface="Overpass Black"/>
                <a:ea typeface="Overpass Black"/>
                <a:cs typeface="Overpass Black"/>
                <a:sym typeface="Overpass Black"/>
              </a:defRPr>
            </a:lvl3pPr>
            <a:lvl4pPr lvl="3" algn="ctr">
              <a:lnSpc>
                <a:spcPct val="100000"/>
              </a:lnSpc>
              <a:spcBef>
                <a:spcPts val="0"/>
              </a:spcBef>
              <a:spcAft>
                <a:spcPts val="0"/>
              </a:spcAft>
              <a:buSzPts val="1400"/>
              <a:buNone/>
              <a:defRPr sz="1600">
                <a:latin typeface="Overpass Black"/>
                <a:ea typeface="Overpass Black"/>
                <a:cs typeface="Overpass Black"/>
                <a:sym typeface="Overpass Black"/>
              </a:defRPr>
            </a:lvl4pPr>
            <a:lvl5pPr lvl="4" algn="ctr">
              <a:lnSpc>
                <a:spcPct val="100000"/>
              </a:lnSpc>
              <a:spcBef>
                <a:spcPts val="0"/>
              </a:spcBef>
              <a:spcAft>
                <a:spcPts val="0"/>
              </a:spcAft>
              <a:buSzPts val="1400"/>
              <a:buNone/>
              <a:defRPr sz="1600">
                <a:latin typeface="Overpass Black"/>
                <a:ea typeface="Overpass Black"/>
                <a:cs typeface="Overpass Black"/>
                <a:sym typeface="Overpass Black"/>
              </a:defRPr>
            </a:lvl5pPr>
            <a:lvl6pPr lvl="5" algn="ctr">
              <a:lnSpc>
                <a:spcPct val="100000"/>
              </a:lnSpc>
              <a:spcBef>
                <a:spcPts val="0"/>
              </a:spcBef>
              <a:spcAft>
                <a:spcPts val="0"/>
              </a:spcAft>
              <a:buSzPts val="1400"/>
              <a:buNone/>
              <a:defRPr sz="1600">
                <a:latin typeface="Overpass Black"/>
                <a:ea typeface="Overpass Black"/>
                <a:cs typeface="Overpass Black"/>
                <a:sym typeface="Overpass Black"/>
              </a:defRPr>
            </a:lvl6pPr>
            <a:lvl7pPr lvl="6" algn="ctr">
              <a:lnSpc>
                <a:spcPct val="100000"/>
              </a:lnSpc>
              <a:spcBef>
                <a:spcPts val="0"/>
              </a:spcBef>
              <a:spcAft>
                <a:spcPts val="0"/>
              </a:spcAft>
              <a:buSzPts val="1400"/>
              <a:buNone/>
              <a:defRPr sz="1600">
                <a:latin typeface="Overpass Black"/>
                <a:ea typeface="Overpass Black"/>
                <a:cs typeface="Overpass Black"/>
                <a:sym typeface="Overpass Black"/>
              </a:defRPr>
            </a:lvl7pPr>
            <a:lvl8pPr lvl="7" algn="ctr">
              <a:lnSpc>
                <a:spcPct val="100000"/>
              </a:lnSpc>
              <a:spcBef>
                <a:spcPts val="0"/>
              </a:spcBef>
              <a:spcAft>
                <a:spcPts val="0"/>
              </a:spcAft>
              <a:buSzPts val="1400"/>
              <a:buNone/>
              <a:defRPr sz="1600">
                <a:latin typeface="Overpass Black"/>
                <a:ea typeface="Overpass Black"/>
                <a:cs typeface="Overpass Black"/>
                <a:sym typeface="Overpass Black"/>
              </a:defRPr>
            </a:lvl8pPr>
            <a:lvl9pPr lvl="8" algn="ctr">
              <a:lnSpc>
                <a:spcPct val="100000"/>
              </a:lnSpc>
              <a:spcBef>
                <a:spcPts val="0"/>
              </a:spcBef>
              <a:spcAft>
                <a:spcPts val="0"/>
              </a:spcAft>
              <a:buSzPts val="1400"/>
              <a:buNone/>
              <a:defRPr sz="1600">
                <a:latin typeface="Overpass Black"/>
                <a:ea typeface="Overpass Black"/>
                <a:cs typeface="Overpass Black"/>
                <a:sym typeface="Overpass Black"/>
              </a:defRPr>
            </a:lvl9pPr>
          </a:lstStyle>
          <a:p>
            <a:endParaRPr/>
          </a:p>
        </p:txBody>
      </p:sp>
      <p:sp>
        <p:nvSpPr>
          <p:cNvPr id="650" name="Google Shape;650;p12"/>
          <p:cNvSpPr txBox="1">
            <a:spLocks noGrp="1"/>
          </p:cNvSpPr>
          <p:nvPr>
            <p:ph type="subTitle" idx="4"/>
          </p:nvPr>
        </p:nvSpPr>
        <p:spPr>
          <a:xfrm>
            <a:off x="3238030" y="3429595"/>
            <a:ext cx="2286000" cy="84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51" name="Google Shape;651;p12"/>
          <p:cNvSpPr txBox="1">
            <a:spLocks noGrp="1"/>
          </p:cNvSpPr>
          <p:nvPr>
            <p:ph type="subTitle" idx="5"/>
          </p:nvPr>
        </p:nvSpPr>
        <p:spPr>
          <a:xfrm>
            <a:off x="5784651" y="3120381"/>
            <a:ext cx="2467500" cy="47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atin typeface="Overpass Black"/>
                <a:ea typeface="Overpass Black"/>
                <a:cs typeface="Overpass Black"/>
                <a:sym typeface="Overpass Black"/>
              </a:defRPr>
            </a:lvl1pPr>
            <a:lvl2pPr lvl="1" algn="ctr">
              <a:lnSpc>
                <a:spcPct val="100000"/>
              </a:lnSpc>
              <a:spcBef>
                <a:spcPts val="0"/>
              </a:spcBef>
              <a:spcAft>
                <a:spcPts val="0"/>
              </a:spcAft>
              <a:buSzPts val="1400"/>
              <a:buNone/>
              <a:defRPr sz="1600">
                <a:latin typeface="Overpass Black"/>
                <a:ea typeface="Overpass Black"/>
                <a:cs typeface="Overpass Black"/>
                <a:sym typeface="Overpass Black"/>
              </a:defRPr>
            </a:lvl2pPr>
            <a:lvl3pPr lvl="2" algn="ctr">
              <a:lnSpc>
                <a:spcPct val="100000"/>
              </a:lnSpc>
              <a:spcBef>
                <a:spcPts val="0"/>
              </a:spcBef>
              <a:spcAft>
                <a:spcPts val="0"/>
              </a:spcAft>
              <a:buSzPts val="1400"/>
              <a:buNone/>
              <a:defRPr sz="1600">
                <a:latin typeface="Overpass Black"/>
                <a:ea typeface="Overpass Black"/>
                <a:cs typeface="Overpass Black"/>
                <a:sym typeface="Overpass Black"/>
              </a:defRPr>
            </a:lvl3pPr>
            <a:lvl4pPr lvl="3" algn="ctr">
              <a:lnSpc>
                <a:spcPct val="100000"/>
              </a:lnSpc>
              <a:spcBef>
                <a:spcPts val="0"/>
              </a:spcBef>
              <a:spcAft>
                <a:spcPts val="0"/>
              </a:spcAft>
              <a:buSzPts val="1400"/>
              <a:buNone/>
              <a:defRPr sz="1600">
                <a:latin typeface="Overpass Black"/>
                <a:ea typeface="Overpass Black"/>
                <a:cs typeface="Overpass Black"/>
                <a:sym typeface="Overpass Black"/>
              </a:defRPr>
            </a:lvl4pPr>
            <a:lvl5pPr lvl="4" algn="ctr">
              <a:lnSpc>
                <a:spcPct val="100000"/>
              </a:lnSpc>
              <a:spcBef>
                <a:spcPts val="0"/>
              </a:spcBef>
              <a:spcAft>
                <a:spcPts val="0"/>
              </a:spcAft>
              <a:buSzPts val="1400"/>
              <a:buNone/>
              <a:defRPr sz="1600">
                <a:latin typeface="Overpass Black"/>
                <a:ea typeface="Overpass Black"/>
                <a:cs typeface="Overpass Black"/>
                <a:sym typeface="Overpass Black"/>
              </a:defRPr>
            </a:lvl5pPr>
            <a:lvl6pPr lvl="5" algn="ctr">
              <a:lnSpc>
                <a:spcPct val="100000"/>
              </a:lnSpc>
              <a:spcBef>
                <a:spcPts val="0"/>
              </a:spcBef>
              <a:spcAft>
                <a:spcPts val="0"/>
              </a:spcAft>
              <a:buSzPts val="1400"/>
              <a:buNone/>
              <a:defRPr sz="1600">
                <a:latin typeface="Overpass Black"/>
                <a:ea typeface="Overpass Black"/>
                <a:cs typeface="Overpass Black"/>
                <a:sym typeface="Overpass Black"/>
              </a:defRPr>
            </a:lvl6pPr>
            <a:lvl7pPr lvl="6" algn="ctr">
              <a:lnSpc>
                <a:spcPct val="100000"/>
              </a:lnSpc>
              <a:spcBef>
                <a:spcPts val="0"/>
              </a:spcBef>
              <a:spcAft>
                <a:spcPts val="0"/>
              </a:spcAft>
              <a:buSzPts val="1400"/>
              <a:buNone/>
              <a:defRPr sz="1600">
                <a:latin typeface="Overpass Black"/>
                <a:ea typeface="Overpass Black"/>
                <a:cs typeface="Overpass Black"/>
                <a:sym typeface="Overpass Black"/>
              </a:defRPr>
            </a:lvl7pPr>
            <a:lvl8pPr lvl="7" algn="ctr">
              <a:lnSpc>
                <a:spcPct val="100000"/>
              </a:lnSpc>
              <a:spcBef>
                <a:spcPts val="0"/>
              </a:spcBef>
              <a:spcAft>
                <a:spcPts val="0"/>
              </a:spcAft>
              <a:buSzPts val="1400"/>
              <a:buNone/>
              <a:defRPr sz="1600">
                <a:latin typeface="Overpass Black"/>
                <a:ea typeface="Overpass Black"/>
                <a:cs typeface="Overpass Black"/>
                <a:sym typeface="Overpass Black"/>
              </a:defRPr>
            </a:lvl8pPr>
            <a:lvl9pPr lvl="8" algn="ctr">
              <a:lnSpc>
                <a:spcPct val="100000"/>
              </a:lnSpc>
              <a:spcBef>
                <a:spcPts val="0"/>
              </a:spcBef>
              <a:spcAft>
                <a:spcPts val="0"/>
              </a:spcAft>
              <a:buSzPts val="1400"/>
              <a:buNone/>
              <a:defRPr sz="1600">
                <a:latin typeface="Overpass Black"/>
                <a:ea typeface="Overpass Black"/>
                <a:cs typeface="Overpass Black"/>
                <a:sym typeface="Overpass Black"/>
              </a:defRPr>
            </a:lvl9pPr>
          </a:lstStyle>
          <a:p>
            <a:endParaRPr/>
          </a:p>
        </p:txBody>
      </p:sp>
      <p:sp>
        <p:nvSpPr>
          <p:cNvPr id="652" name="Google Shape;652;p12"/>
          <p:cNvSpPr txBox="1">
            <a:spLocks noGrp="1"/>
          </p:cNvSpPr>
          <p:nvPr>
            <p:ph type="subTitle" idx="6"/>
          </p:nvPr>
        </p:nvSpPr>
        <p:spPr>
          <a:xfrm>
            <a:off x="5875400" y="3429595"/>
            <a:ext cx="2286000" cy="84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53" name="Google Shape;653;p12"/>
          <p:cNvSpPr txBox="1">
            <a:spLocks noGrp="1"/>
          </p:cNvSpPr>
          <p:nvPr>
            <p:ph type="title"/>
          </p:nvPr>
        </p:nvSpPr>
        <p:spPr>
          <a:xfrm>
            <a:off x="3450130" y="2341726"/>
            <a:ext cx="1861800" cy="54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3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54" name="Google Shape;654;p12"/>
          <p:cNvSpPr txBox="1">
            <a:spLocks noGrp="1"/>
          </p:cNvSpPr>
          <p:nvPr>
            <p:ph type="title" idx="7"/>
          </p:nvPr>
        </p:nvSpPr>
        <p:spPr>
          <a:xfrm>
            <a:off x="6087501" y="2341726"/>
            <a:ext cx="1861800" cy="54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3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55" name="Google Shape;655;p12"/>
          <p:cNvSpPr txBox="1">
            <a:spLocks noGrp="1"/>
          </p:cNvSpPr>
          <p:nvPr>
            <p:ph type="title" idx="8"/>
          </p:nvPr>
        </p:nvSpPr>
        <p:spPr>
          <a:xfrm>
            <a:off x="756125" y="2341726"/>
            <a:ext cx="1861800" cy="54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3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pic>
        <p:nvPicPr>
          <p:cNvPr id="656" name="Google Shape;656;p12"/>
          <p:cNvPicPr preferRelativeResize="0"/>
          <p:nvPr/>
        </p:nvPicPr>
        <p:blipFill rotWithShape="1">
          <a:blip r:embed="rId2">
            <a:alphaModFix amt="66000"/>
          </a:blip>
          <a:srcRect/>
          <a:stretch/>
        </p:blipFill>
        <p:spPr>
          <a:xfrm rot="-2343514" flipH="1">
            <a:off x="-1641553" y="-1719908"/>
            <a:ext cx="3297389" cy="2276638"/>
          </a:xfrm>
          <a:prstGeom prst="rect">
            <a:avLst/>
          </a:prstGeom>
          <a:noFill/>
          <a:ln>
            <a:noFill/>
          </a:ln>
        </p:spPr>
      </p:pic>
      <p:grpSp>
        <p:nvGrpSpPr>
          <p:cNvPr id="657" name="Google Shape;657;p12"/>
          <p:cNvGrpSpPr/>
          <p:nvPr/>
        </p:nvGrpSpPr>
        <p:grpSpPr>
          <a:xfrm rot="-8099954">
            <a:off x="-459577" y="-1021623"/>
            <a:ext cx="1344367" cy="1995327"/>
            <a:chOff x="272875" y="1527563"/>
            <a:chExt cx="255950" cy="455000"/>
          </a:xfrm>
        </p:grpSpPr>
        <p:sp>
          <p:nvSpPr>
            <p:cNvPr id="658" name="Google Shape;658;p1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1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1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1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1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1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1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1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1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1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1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1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1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1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1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1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1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1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93" name="Google Shape;693;p12"/>
          <p:cNvPicPr preferRelativeResize="0"/>
          <p:nvPr/>
        </p:nvPicPr>
        <p:blipFill rotWithShape="1">
          <a:blip r:embed="rId3">
            <a:alphaModFix amt="74000"/>
          </a:blip>
          <a:srcRect/>
          <a:stretch/>
        </p:blipFill>
        <p:spPr>
          <a:xfrm rot="4990199" flipH="1">
            <a:off x="-1127360" y="4108621"/>
            <a:ext cx="2894870" cy="2593321"/>
          </a:xfrm>
          <a:prstGeom prst="rect">
            <a:avLst/>
          </a:prstGeom>
          <a:noFill/>
          <a:ln>
            <a:noFill/>
          </a:ln>
        </p:spPr>
      </p:pic>
      <p:pic>
        <p:nvPicPr>
          <p:cNvPr id="694" name="Google Shape;694;p12"/>
          <p:cNvPicPr preferRelativeResize="0"/>
          <p:nvPr/>
        </p:nvPicPr>
        <p:blipFill rotWithShape="1">
          <a:blip r:embed="rId4">
            <a:alphaModFix amt="74000"/>
          </a:blip>
          <a:srcRect/>
          <a:stretch/>
        </p:blipFill>
        <p:spPr>
          <a:xfrm rot="4990199" flipH="1">
            <a:off x="7307615" y="-922016"/>
            <a:ext cx="2894870" cy="2593321"/>
          </a:xfrm>
          <a:prstGeom prst="rect">
            <a:avLst/>
          </a:prstGeom>
          <a:noFill/>
          <a:ln>
            <a:noFill/>
          </a:ln>
        </p:spPr>
      </p:pic>
      <p:sp>
        <p:nvSpPr>
          <p:cNvPr id="695" name="Google Shape;695;p12"/>
          <p:cNvSpPr txBox="1">
            <a:spLocks noGrp="1"/>
          </p:cNvSpPr>
          <p:nvPr>
            <p:ph type="ctrTitle" idx="9"/>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696" name="Google Shape;696;p12"/>
          <p:cNvSpPr/>
          <p:nvPr/>
        </p:nvSpPr>
        <p:spPr>
          <a:xfrm rot="-2136675">
            <a:off x="7291512" y="4066884"/>
            <a:ext cx="2264977" cy="21657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697"/>
        <p:cNvGrpSpPr/>
        <p:nvPr/>
      </p:nvGrpSpPr>
      <p:grpSpPr>
        <a:xfrm>
          <a:off x="0" y="0"/>
          <a:ext cx="0" cy="0"/>
          <a:chOff x="0" y="0"/>
          <a:chExt cx="0" cy="0"/>
        </a:xfrm>
      </p:grpSpPr>
      <p:pic>
        <p:nvPicPr>
          <p:cNvPr id="698" name="Google Shape;698;p13"/>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699" name="Google Shape;699;p13"/>
          <p:cNvGrpSpPr/>
          <p:nvPr/>
        </p:nvGrpSpPr>
        <p:grpSpPr>
          <a:xfrm rot="-987768">
            <a:off x="7751817" y="-266278"/>
            <a:ext cx="1344359" cy="1995308"/>
            <a:chOff x="272875" y="1527563"/>
            <a:chExt cx="255950" cy="455000"/>
          </a:xfrm>
        </p:grpSpPr>
        <p:sp>
          <p:nvSpPr>
            <p:cNvPr id="700" name="Google Shape;700;p1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1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1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1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1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1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1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1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1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1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1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1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1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1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1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1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1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735" name="Google Shape;735;p13"/>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736" name="Google Shape;736;p13"/>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737" name="Google Shape;737;p13"/>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3"/>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 and text">
  <p:cSld name="BLANK_1_1_1_1_1_1">
    <p:spTree>
      <p:nvGrpSpPr>
        <p:cNvPr id="1" name="Shape 739"/>
        <p:cNvGrpSpPr/>
        <p:nvPr/>
      </p:nvGrpSpPr>
      <p:grpSpPr>
        <a:xfrm>
          <a:off x="0" y="0"/>
          <a:ext cx="0" cy="0"/>
          <a:chOff x="0" y="0"/>
          <a:chExt cx="0" cy="0"/>
        </a:xfrm>
      </p:grpSpPr>
      <p:sp>
        <p:nvSpPr>
          <p:cNvPr id="740" name="Google Shape;740;p14"/>
          <p:cNvSpPr txBox="1">
            <a:spLocks noGrp="1"/>
          </p:cNvSpPr>
          <p:nvPr>
            <p:ph type="title"/>
          </p:nvPr>
        </p:nvSpPr>
        <p:spPr>
          <a:xfrm>
            <a:off x="3040947" y="1992075"/>
            <a:ext cx="1135800" cy="44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5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741" name="Google Shape;741;p14"/>
          <p:cNvSpPr txBox="1">
            <a:spLocks noGrp="1"/>
          </p:cNvSpPr>
          <p:nvPr>
            <p:ph type="subTitle" idx="1"/>
          </p:nvPr>
        </p:nvSpPr>
        <p:spPr>
          <a:xfrm>
            <a:off x="4570802" y="3295975"/>
            <a:ext cx="1913400" cy="44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42" name="Google Shape;742;p14"/>
          <p:cNvSpPr txBox="1">
            <a:spLocks noGrp="1"/>
          </p:cNvSpPr>
          <p:nvPr>
            <p:ph type="title" idx="2"/>
          </p:nvPr>
        </p:nvSpPr>
        <p:spPr>
          <a:xfrm>
            <a:off x="4959602" y="1992075"/>
            <a:ext cx="1135800" cy="44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5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743" name="Google Shape;743;p14"/>
          <p:cNvSpPr txBox="1">
            <a:spLocks noGrp="1"/>
          </p:cNvSpPr>
          <p:nvPr>
            <p:ph type="subTitle" idx="3"/>
          </p:nvPr>
        </p:nvSpPr>
        <p:spPr>
          <a:xfrm>
            <a:off x="2645697" y="3295975"/>
            <a:ext cx="1926300" cy="44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44" name="Google Shape;744;p14"/>
          <p:cNvSpPr txBox="1">
            <a:spLocks noGrp="1"/>
          </p:cNvSpPr>
          <p:nvPr>
            <p:ph type="title" idx="4"/>
          </p:nvPr>
        </p:nvSpPr>
        <p:spPr>
          <a:xfrm>
            <a:off x="6926450" y="1992075"/>
            <a:ext cx="1083000" cy="44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5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745" name="Google Shape;745;p14"/>
          <p:cNvSpPr txBox="1">
            <a:spLocks noGrp="1"/>
          </p:cNvSpPr>
          <p:nvPr>
            <p:ph type="subTitle" idx="5"/>
          </p:nvPr>
        </p:nvSpPr>
        <p:spPr>
          <a:xfrm>
            <a:off x="6507950" y="3295975"/>
            <a:ext cx="1920000" cy="44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46" name="Google Shape;746;p14"/>
          <p:cNvSpPr txBox="1">
            <a:spLocks noGrp="1"/>
          </p:cNvSpPr>
          <p:nvPr>
            <p:ph type="title" idx="6"/>
          </p:nvPr>
        </p:nvSpPr>
        <p:spPr>
          <a:xfrm>
            <a:off x="1146160" y="1992075"/>
            <a:ext cx="1083000" cy="44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25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747" name="Google Shape;747;p14"/>
          <p:cNvSpPr txBox="1">
            <a:spLocks noGrp="1"/>
          </p:cNvSpPr>
          <p:nvPr>
            <p:ph type="subTitle" idx="7"/>
          </p:nvPr>
        </p:nvSpPr>
        <p:spPr>
          <a:xfrm>
            <a:off x="724510" y="3295975"/>
            <a:ext cx="1926300" cy="44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48" name="Google Shape;748;p14"/>
          <p:cNvSpPr txBox="1">
            <a:spLocks noGrp="1"/>
          </p:cNvSpPr>
          <p:nvPr>
            <p:ph type="subTitle" idx="8"/>
          </p:nvPr>
        </p:nvSpPr>
        <p:spPr>
          <a:xfrm>
            <a:off x="722260" y="3632696"/>
            <a:ext cx="1930800" cy="80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49" name="Google Shape;749;p14"/>
          <p:cNvSpPr txBox="1">
            <a:spLocks noGrp="1"/>
          </p:cNvSpPr>
          <p:nvPr>
            <p:ph type="subTitle" idx="9"/>
          </p:nvPr>
        </p:nvSpPr>
        <p:spPr>
          <a:xfrm>
            <a:off x="2643447" y="3632696"/>
            <a:ext cx="1930800" cy="80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50" name="Google Shape;750;p14"/>
          <p:cNvSpPr txBox="1">
            <a:spLocks noGrp="1"/>
          </p:cNvSpPr>
          <p:nvPr>
            <p:ph type="subTitle" idx="13"/>
          </p:nvPr>
        </p:nvSpPr>
        <p:spPr>
          <a:xfrm>
            <a:off x="4562102" y="3632696"/>
            <a:ext cx="1930800" cy="80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51" name="Google Shape;751;p14"/>
          <p:cNvSpPr txBox="1">
            <a:spLocks noGrp="1"/>
          </p:cNvSpPr>
          <p:nvPr>
            <p:ph type="subTitle" idx="14"/>
          </p:nvPr>
        </p:nvSpPr>
        <p:spPr>
          <a:xfrm>
            <a:off x="6502550" y="3632700"/>
            <a:ext cx="1930800" cy="80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752" name="Google Shape;752;p14"/>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753" name="Google Shape;753;p14"/>
          <p:cNvGrpSpPr/>
          <p:nvPr/>
        </p:nvGrpSpPr>
        <p:grpSpPr>
          <a:xfrm rot="-987768">
            <a:off x="7751817" y="-266278"/>
            <a:ext cx="1344359" cy="1995308"/>
            <a:chOff x="272875" y="1527563"/>
            <a:chExt cx="255950" cy="455000"/>
          </a:xfrm>
        </p:grpSpPr>
        <p:sp>
          <p:nvSpPr>
            <p:cNvPr id="754" name="Google Shape;754;p1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1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1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1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1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1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1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1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1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1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1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1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1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1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1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1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1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1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1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1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1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1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1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1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1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1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1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1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1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1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789" name="Google Shape;789;p14"/>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790" name="Google Shape;790;p14"/>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791" name="Google Shape;791;p14"/>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4"/>
          <p:cNvSpPr txBox="1">
            <a:spLocks noGrp="1"/>
          </p:cNvSpPr>
          <p:nvPr>
            <p:ph type="ctrTitle" idx="15"/>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793"/>
        <p:cNvGrpSpPr/>
        <p:nvPr/>
      </p:nvGrpSpPr>
      <p:grpSpPr>
        <a:xfrm>
          <a:off x="0" y="0"/>
          <a:ext cx="0" cy="0"/>
          <a:chOff x="0" y="0"/>
          <a:chExt cx="0" cy="0"/>
        </a:xfrm>
      </p:grpSpPr>
      <p:sp>
        <p:nvSpPr>
          <p:cNvPr id="794" name="Google Shape;794;p15"/>
          <p:cNvSpPr txBox="1">
            <a:spLocks noGrp="1"/>
          </p:cNvSpPr>
          <p:nvPr>
            <p:ph type="title"/>
          </p:nvPr>
        </p:nvSpPr>
        <p:spPr>
          <a:xfrm>
            <a:off x="1698617" y="1400049"/>
            <a:ext cx="28671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795" name="Google Shape;795;p15"/>
          <p:cNvSpPr txBox="1">
            <a:spLocks noGrp="1"/>
          </p:cNvSpPr>
          <p:nvPr>
            <p:ph type="subTitle" idx="1"/>
          </p:nvPr>
        </p:nvSpPr>
        <p:spPr>
          <a:xfrm>
            <a:off x="1698617" y="2015470"/>
            <a:ext cx="2867100" cy="91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96" name="Google Shape;796;p15"/>
          <p:cNvSpPr txBox="1">
            <a:spLocks noGrp="1"/>
          </p:cNvSpPr>
          <p:nvPr>
            <p:ph type="title" idx="2"/>
          </p:nvPr>
        </p:nvSpPr>
        <p:spPr>
          <a:xfrm flipH="1">
            <a:off x="4593236" y="1400049"/>
            <a:ext cx="28671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797" name="Google Shape;797;p15"/>
          <p:cNvSpPr txBox="1">
            <a:spLocks noGrp="1"/>
          </p:cNvSpPr>
          <p:nvPr>
            <p:ph type="subTitle" idx="3"/>
          </p:nvPr>
        </p:nvSpPr>
        <p:spPr>
          <a:xfrm>
            <a:off x="4593236" y="2015470"/>
            <a:ext cx="2867100" cy="912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98" name="Google Shape;798;p15"/>
          <p:cNvSpPr txBox="1">
            <a:spLocks noGrp="1"/>
          </p:cNvSpPr>
          <p:nvPr>
            <p:ph type="title" idx="4"/>
          </p:nvPr>
        </p:nvSpPr>
        <p:spPr>
          <a:xfrm>
            <a:off x="1698617" y="3004407"/>
            <a:ext cx="28671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799" name="Google Shape;799;p15"/>
          <p:cNvSpPr txBox="1">
            <a:spLocks noGrp="1"/>
          </p:cNvSpPr>
          <p:nvPr>
            <p:ph type="subTitle" idx="5"/>
          </p:nvPr>
        </p:nvSpPr>
        <p:spPr>
          <a:xfrm>
            <a:off x="1698617" y="3619626"/>
            <a:ext cx="2867100" cy="91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00" name="Google Shape;800;p15"/>
          <p:cNvSpPr txBox="1">
            <a:spLocks noGrp="1"/>
          </p:cNvSpPr>
          <p:nvPr>
            <p:ph type="title" idx="6"/>
          </p:nvPr>
        </p:nvSpPr>
        <p:spPr>
          <a:xfrm flipH="1">
            <a:off x="4593236" y="3004407"/>
            <a:ext cx="28671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01" name="Google Shape;801;p15"/>
          <p:cNvSpPr txBox="1">
            <a:spLocks noGrp="1"/>
          </p:cNvSpPr>
          <p:nvPr>
            <p:ph type="subTitle" idx="7"/>
          </p:nvPr>
        </p:nvSpPr>
        <p:spPr>
          <a:xfrm>
            <a:off x="4593236" y="3619626"/>
            <a:ext cx="2867100" cy="912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pic>
        <p:nvPicPr>
          <p:cNvPr id="802" name="Google Shape;802;p15"/>
          <p:cNvPicPr preferRelativeResize="0"/>
          <p:nvPr/>
        </p:nvPicPr>
        <p:blipFill rotWithShape="1">
          <a:blip r:embed="rId2">
            <a:alphaModFix amt="47000"/>
          </a:blip>
          <a:srcRect/>
          <a:stretch/>
        </p:blipFill>
        <p:spPr>
          <a:xfrm rot="1331770">
            <a:off x="-1977764" y="3821949"/>
            <a:ext cx="2989902" cy="2468226"/>
          </a:xfrm>
          <a:prstGeom prst="rect">
            <a:avLst/>
          </a:prstGeom>
          <a:noFill/>
          <a:ln>
            <a:noFill/>
          </a:ln>
        </p:spPr>
      </p:pic>
      <p:grpSp>
        <p:nvGrpSpPr>
          <p:cNvPr id="803" name="Google Shape;803;p15"/>
          <p:cNvGrpSpPr/>
          <p:nvPr/>
        </p:nvGrpSpPr>
        <p:grpSpPr>
          <a:xfrm rot="-987768">
            <a:off x="-733895" y="3875634"/>
            <a:ext cx="1344359" cy="1995308"/>
            <a:chOff x="272875" y="1527563"/>
            <a:chExt cx="255950" cy="455000"/>
          </a:xfrm>
        </p:grpSpPr>
        <p:sp>
          <p:nvSpPr>
            <p:cNvPr id="804" name="Google Shape;804;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1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1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1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1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1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39" name="Google Shape;839;p15"/>
          <p:cNvPicPr preferRelativeResize="0"/>
          <p:nvPr/>
        </p:nvPicPr>
        <p:blipFill rotWithShape="1">
          <a:blip r:embed="rId3">
            <a:alphaModFix amt="74000"/>
          </a:blip>
          <a:srcRect/>
          <a:stretch/>
        </p:blipFill>
        <p:spPr>
          <a:xfrm flipH="1">
            <a:off x="7809444" y="4139664"/>
            <a:ext cx="2894870" cy="2593321"/>
          </a:xfrm>
          <a:prstGeom prst="rect">
            <a:avLst/>
          </a:prstGeom>
          <a:noFill/>
          <a:ln>
            <a:noFill/>
          </a:ln>
        </p:spPr>
      </p:pic>
      <p:pic>
        <p:nvPicPr>
          <p:cNvPr id="840" name="Google Shape;840;p15"/>
          <p:cNvPicPr preferRelativeResize="0"/>
          <p:nvPr/>
        </p:nvPicPr>
        <p:blipFill rotWithShape="1">
          <a:blip r:embed="rId4">
            <a:alphaModFix amt="62000"/>
          </a:blip>
          <a:srcRect/>
          <a:stretch/>
        </p:blipFill>
        <p:spPr>
          <a:xfrm rot="9368145" flipH="1">
            <a:off x="-1509155" y="-1246007"/>
            <a:ext cx="2894870" cy="2593321"/>
          </a:xfrm>
          <a:prstGeom prst="rect">
            <a:avLst/>
          </a:prstGeom>
          <a:noFill/>
          <a:ln>
            <a:noFill/>
          </a:ln>
        </p:spPr>
      </p:pic>
      <p:grpSp>
        <p:nvGrpSpPr>
          <p:cNvPr id="841" name="Google Shape;841;p15"/>
          <p:cNvGrpSpPr/>
          <p:nvPr/>
        </p:nvGrpSpPr>
        <p:grpSpPr>
          <a:xfrm rot="5400065">
            <a:off x="8667137" y="-1129839"/>
            <a:ext cx="1344377" cy="1995312"/>
            <a:chOff x="272875" y="1527563"/>
            <a:chExt cx="255950" cy="455000"/>
          </a:xfrm>
        </p:grpSpPr>
        <p:sp>
          <p:nvSpPr>
            <p:cNvPr id="842" name="Google Shape;842;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1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1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1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1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1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1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77" name="Google Shape;877;p15"/>
          <p:cNvPicPr preferRelativeResize="0"/>
          <p:nvPr/>
        </p:nvPicPr>
        <p:blipFill rotWithShape="1">
          <a:blip r:embed="rId2">
            <a:alphaModFix amt="47000"/>
          </a:blip>
          <a:srcRect/>
          <a:stretch/>
        </p:blipFill>
        <p:spPr>
          <a:xfrm rot="-10643014">
            <a:off x="7943421" y="-1509312"/>
            <a:ext cx="2989903" cy="2468227"/>
          </a:xfrm>
          <a:prstGeom prst="rect">
            <a:avLst/>
          </a:prstGeom>
          <a:noFill/>
          <a:ln>
            <a:noFill/>
          </a:ln>
        </p:spPr>
      </p:pic>
      <p:sp>
        <p:nvSpPr>
          <p:cNvPr id="878" name="Google Shape;878;p15"/>
          <p:cNvSpPr txBox="1">
            <a:spLocks noGrp="1"/>
          </p:cNvSpPr>
          <p:nvPr>
            <p:ph type="ctrTitle" idx="8"/>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879" name="Google Shape;879;p15"/>
          <p:cNvSpPr/>
          <p:nvPr/>
        </p:nvSpPr>
        <p:spPr>
          <a:xfrm rot="-7373435">
            <a:off x="-1518218" y="3027895"/>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80"/>
        <p:cNvGrpSpPr/>
        <p:nvPr/>
      </p:nvGrpSpPr>
      <p:grpSpPr>
        <a:xfrm>
          <a:off x="0" y="0"/>
          <a:ext cx="0" cy="0"/>
          <a:chOff x="0" y="0"/>
          <a:chExt cx="0" cy="0"/>
        </a:xfrm>
      </p:grpSpPr>
      <p:sp>
        <p:nvSpPr>
          <p:cNvPr id="881" name="Google Shape;881;p16"/>
          <p:cNvSpPr txBox="1">
            <a:spLocks noGrp="1"/>
          </p:cNvSpPr>
          <p:nvPr>
            <p:ph type="title"/>
          </p:nvPr>
        </p:nvSpPr>
        <p:spPr>
          <a:xfrm>
            <a:off x="1224826" y="1435461"/>
            <a:ext cx="21270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82" name="Google Shape;882;p16"/>
          <p:cNvSpPr txBox="1">
            <a:spLocks noGrp="1"/>
          </p:cNvSpPr>
          <p:nvPr>
            <p:ph type="subTitle" idx="1"/>
          </p:nvPr>
        </p:nvSpPr>
        <p:spPr>
          <a:xfrm>
            <a:off x="1224829" y="1914654"/>
            <a:ext cx="2127000" cy="912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83" name="Google Shape;883;p16"/>
          <p:cNvSpPr txBox="1">
            <a:spLocks noGrp="1"/>
          </p:cNvSpPr>
          <p:nvPr>
            <p:ph type="title" idx="2"/>
          </p:nvPr>
        </p:nvSpPr>
        <p:spPr>
          <a:xfrm>
            <a:off x="5826912" y="1435461"/>
            <a:ext cx="21270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84" name="Google Shape;884;p16"/>
          <p:cNvSpPr txBox="1">
            <a:spLocks noGrp="1"/>
          </p:cNvSpPr>
          <p:nvPr>
            <p:ph type="subTitle" idx="3"/>
          </p:nvPr>
        </p:nvSpPr>
        <p:spPr>
          <a:xfrm>
            <a:off x="5826914" y="1914654"/>
            <a:ext cx="2127000" cy="912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85" name="Google Shape;885;p16"/>
          <p:cNvSpPr txBox="1">
            <a:spLocks noGrp="1"/>
          </p:cNvSpPr>
          <p:nvPr>
            <p:ph type="title" idx="4"/>
          </p:nvPr>
        </p:nvSpPr>
        <p:spPr>
          <a:xfrm>
            <a:off x="1224826" y="2945751"/>
            <a:ext cx="21270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86" name="Google Shape;886;p16"/>
          <p:cNvSpPr txBox="1">
            <a:spLocks noGrp="1"/>
          </p:cNvSpPr>
          <p:nvPr>
            <p:ph type="subTitle" idx="5"/>
          </p:nvPr>
        </p:nvSpPr>
        <p:spPr>
          <a:xfrm>
            <a:off x="1224829" y="3473670"/>
            <a:ext cx="2127000" cy="8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87" name="Google Shape;887;p16"/>
          <p:cNvSpPr txBox="1">
            <a:spLocks noGrp="1"/>
          </p:cNvSpPr>
          <p:nvPr>
            <p:ph type="title" idx="6"/>
          </p:nvPr>
        </p:nvSpPr>
        <p:spPr>
          <a:xfrm>
            <a:off x="5826864" y="2945751"/>
            <a:ext cx="21270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88" name="Google Shape;888;p16"/>
          <p:cNvSpPr txBox="1">
            <a:spLocks noGrp="1"/>
          </p:cNvSpPr>
          <p:nvPr>
            <p:ph type="subTitle" idx="7"/>
          </p:nvPr>
        </p:nvSpPr>
        <p:spPr>
          <a:xfrm>
            <a:off x="5826914" y="3473670"/>
            <a:ext cx="2127000" cy="8412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pic>
        <p:nvPicPr>
          <p:cNvPr id="889" name="Google Shape;889;p16"/>
          <p:cNvPicPr preferRelativeResize="0"/>
          <p:nvPr/>
        </p:nvPicPr>
        <p:blipFill rotWithShape="1">
          <a:blip r:embed="rId2">
            <a:alphaModFix amt="66000"/>
          </a:blip>
          <a:srcRect/>
          <a:stretch/>
        </p:blipFill>
        <p:spPr>
          <a:xfrm rot="-2343514" flipH="1">
            <a:off x="-1166545" y="-1270720"/>
            <a:ext cx="3297389" cy="2276638"/>
          </a:xfrm>
          <a:prstGeom prst="rect">
            <a:avLst/>
          </a:prstGeom>
          <a:noFill/>
          <a:ln>
            <a:noFill/>
          </a:ln>
        </p:spPr>
      </p:pic>
      <p:grpSp>
        <p:nvGrpSpPr>
          <p:cNvPr id="890" name="Google Shape;890;p16"/>
          <p:cNvGrpSpPr/>
          <p:nvPr/>
        </p:nvGrpSpPr>
        <p:grpSpPr>
          <a:xfrm rot="-8099954">
            <a:off x="15431" y="-572435"/>
            <a:ext cx="1344367" cy="1995327"/>
            <a:chOff x="272875" y="1527563"/>
            <a:chExt cx="255950" cy="455000"/>
          </a:xfrm>
        </p:grpSpPr>
        <p:sp>
          <p:nvSpPr>
            <p:cNvPr id="891" name="Google Shape;891;p1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1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1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1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1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1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1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1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1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1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1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1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1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1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1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1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1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1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1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1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1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1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1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1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1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1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1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1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1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1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1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1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1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1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1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926" name="Google Shape;926;p16"/>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pic>
        <p:nvPicPr>
          <p:cNvPr id="927" name="Google Shape;927;p16"/>
          <p:cNvPicPr preferRelativeResize="0"/>
          <p:nvPr/>
        </p:nvPicPr>
        <p:blipFill rotWithShape="1">
          <a:blip r:embed="rId4">
            <a:alphaModFix amt="76000"/>
          </a:blip>
          <a:srcRect/>
          <a:stretch/>
        </p:blipFill>
        <p:spPr>
          <a:xfrm rot="10754694">
            <a:off x="2497948" y="4487275"/>
            <a:ext cx="7605809" cy="2832381"/>
          </a:xfrm>
          <a:prstGeom prst="rect">
            <a:avLst/>
          </a:prstGeom>
          <a:noFill/>
          <a:ln>
            <a:noFill/>
          </a:ln>
        </p:spPr>
      </p:pic>
      <p:grpSp>
        <p:nvGrpSpPr>
          <p:cNvPr id="928" name="Google Shape;928;p16"/>
          <p:cNvGrpSpPr/>
          <p:nvPr/>
        </p:nvGrpSpPr>
        <p:grpSpPr>
          <a:xfrm flipH="1">
            <a:off x="-624375" y="3487614"/>
            <a:ext cx="1344377" cy="2469659"/>
            <a:chOff x="272875" y="1419395"/>
            <a:chExt cx="255950" cy="563168"/>
          </a:xfrm>
        </p:grpSpPr>
        <p:sp>
          <p:nvSpPr>
            <p:cNvPr id="929" name="Google Shape;929;p1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1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1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1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1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1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1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1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1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1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1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1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1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1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1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1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16"/>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16"/>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1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16"/>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1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1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1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1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1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1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1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1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1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16"/>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1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1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1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16"/>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16"/>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4" name="Google Shape;964;p16"/>
          <p:cNvSpPr txBox="1">
            <a:spLocks noGrp="1"/>
          </p:cNvSpPr>
          <p:nvPr>
            <p:ph type="ctrTitle" idx="8"/>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965" name="Google Shape;965;p16"/>
          <p:cNvSpPr/>
          <p:nvPr/>
        </p:nvSpPr>
        <p:spPr>
          <a:xfrm rot="3176794">
            <a:off x="7710596" y="4065984"/>
            <a:ext cx="2264986" cy="2165743"/>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66"/>
        <p:cNvGrpSpPr/>
        <p:nvPr/>
      </p:nvGrpSpPr>
      <p:grpSpPr>
        <a:xfrm>
          <a:off x="0" y="0"/>
          <a:ext cx="0" cy="0"/>
          <a:chOff x="0" y="0"/>
          <a:chExt cx="0" cy="0"/>
        </a:xfrm>
      </p:grpSpPr>
      <p:sp>
        <p:nvSpPr>
          <p:cNvPr id="967" name="Google Shape;967;p17"/>
          <p:cNvSpPr txBox="1">
            <a:spLocks noGrp="1"/>
          </p:cNvSpPr>
          <p:nvPr>
            <p:ph type="title"/>
          </p:nvPr>
        </p:nvSpPr>
        <p:spPr>
          <a:xfrm>
            <a:off x="720000" y="3314050"/>
            <a:ext cx="7704000" cy="1254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3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5">
  <p:cSld name="BLANK_1_1_1_1_1">
    <p:spTree>
      <p:nvGrpSpPr>
        <p:cNvPr id="1" name="Shape 968"/>
        <p:cNvGrpSpPr/>
        <p:nvPr/>
      </p:nvGrpSpPr>
      <p:grpSpPr>
        <a:xfrm>
          <a:off x="0" y="0"/>
          <a:ext cx="0" cy="0"/>
          <a:chOff x="0" y="0"/>
          <a:chExt cx="0" cy="0"/>
        </a:xfrm>
      </p:grpSpPr>
      <p:pic>
        <p:nvPicPr>
          <p:cNvPr id="969" name="Google Shape;969;p18"/>
          <p:cNvPicPr preferRelativeResize="0"/>
          <p:nvPr/>
        </p:nvPicPr>
        <p:blipFill rotWithShape="1">
          <a:blip r:embed="rId2">
            <a:alphaModFix amt="66000"/>
          </a:blip>
          <a:srcRect/>
          <a:stretch/>
        </p:blipFill>
        <p:spPr>
          <a:xfrm rot="-2343514" flipH="1">
            <a:off x="-1641553" y="-1719908"/>
            <a:ext cx="3297389" cy="2276638"/>
          </a:xfrm>
          <a:prstGeom prst="rect">
            <a:avLst/>
          </a:prstGeom>
          <a:noFill/>
          <a:ln>
            <a:noFill/>
          </a:ln>
        </p:spPr>
      </p:pic>
      <p:grpSp>
        <p:nvGrpSpPr>
          <p:cNvPr id="970" name="Google Shape;970;p18"/>
          <p:cNvGrpSpPr/>
          <p:nvPr/>
        </p:nvGrpSpPr>
        <p:grpSpPr>
          <a:xfrm rot="-8099954">
            <a:off x="-459577" y="-1021623"/>
            <a:ext cx="1344367" cy="1995327"/>
            <a:chOff x="272875" y="1527563"/>
            <a:chExt cx="255950" cy="455000"/>
          </a:xfrm>
        </p:grpSpPr>
        <p:sp>
          <p:nvSpPr>
            <p:cNvPr id="971" name="Google Shape;971;p1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1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1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1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1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1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1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1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1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1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1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1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1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1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1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1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1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1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1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1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1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1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1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1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1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1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1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1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1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1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1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1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1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1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006" name="Google Shape;1006;p18"/>
          <p:cNvPicPr preferRelativeResize="0"/>
          <p:nvPr/>
        </p:nvPicPr>
        <p:blipFill rotWithShape="1">
          <a:blip r:embed="rId3">
            <a:alphaModFix amt="74000"/>
          </a:blip>
          <a:srcRect/>
          <a:stretch/>
        </p:blipFill>
        <p:spPr>
          <a:xfrm rot="4990199" flipH="1">
            <a:off x="-1127360" y="4108621"/>
            <a:ext cx="2894870" cy="2593321"/>
          </a:xfrm>
          <a:prstGeom prst="rect">
            <a:avLst/>
          </a:prstGeom>
          <a:noFill/>
          <a:ln>
            <a:noFill/>
          </a:ln>
        </p:spPr>
      </p:pic>
      <p:pic>
        <p:nvPicPr>
          <p:cNvPr id="1007" name="Google Shape;1007;p18"/>
          <p:cNvPicPr preferRelativeResize="0"/>
          <p:nvPr/>
        </p:nvPicPr>
        <p:blipFill rotWithShape="1">
          <a:blip r:embed="rId4">
            <a:alphaModFix amt="74000"/>
          </a:blip>
          <a:srcRect/>
          <a:stretch/>
        </p:blipFill>
        <p:spPr>
          <a:xfrm rot="4990199" flipH="1">
            <a:off x="7307615" y="-922016"/>
            <a:ext cx="2894870" cy="2593321"/>
          </a:xfrm>
          <a:prstGeom prst="rect">
            <a:avLst/>
          </a:prstGeom>
          <a:noFill/>
          <a:ln>
            <a:noFill/>
          </a:ln>
        </p:spPr>
      </p:pic>
      <p:sp>
        <p:nvSpPr>
          <p:cNvPr id="1008" name="Google Shape;1008;p18"/>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1009" name="Google Shape;1009;p18"/>
          <p:cNvSpPr/>
          <p:nvPr/>
        </p:nvSpPr>
        <p:spPr>
          <a:xfrm rot="231922" flipH="1">
            <a:off x="7473457" y="-6437207"/>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10" name="Google Shape;1010;p18"/>
          <p:cNvPicPr preferRelativeResize="0"/>
          <p:nvPr/>
        </p:nvPicPr>
        <p:blipFill rotWithShape="1">
          <a:blip r:embed="rId2">
            <a:alphaModFix amt="66000"/>
          </a:blip>
          <a:srcRect/>
          <a:stretch/>
        </p:blipFill>
        <p:spPr>
          <a:xfrm rot="-2343514" flipH="1">
            <a:off x="7272347" y="3430567"/>
            <a:ext cx="3297389" cy="2276638"/>
          </a:xfrm>
          <a:prstGeom prst="rect">
            <a:avLst/>
          </a:prstGeom>
          <a:noFill/>
          <a:ln>
            <a:noFill/>
          </a:ln>
        </p:spPr>
      </p:pic>
      <p:grpSp>
        <p:nvGrpSpPr>
          <p:cNvPr id="1011" name="Google Shape;1011;p18"/>
          <p:cNvGrpSpPr/>
          <p:nvPr/>
        </p:nvGrpSpPr>
        <p:grpSpPr>
          <a:xfrm rot="-8099954">
            <a:off x="8454323" y="4128852"/>
            <a:ext cx="1344367" cy="1995327"/>
            <a:chOff x="272875" y="1527563"/>
            <a:chExt cx="255950" cy="455000"/>
          </a:xfrm>
        </p:grpSpPr>
        <p:sp>
          <p:nvSpPr>
            <p:cNvPr id="1012" name="Google Shape;1012;p1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1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1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1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1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1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1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1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1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1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1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1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1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1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1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1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1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1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1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1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1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1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1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1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1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47"/>
        <p:cNvGrpSpPr/>
        <p:nvPr/>
      </p:nvGrpSpPr>
      <p:grpSpPr>
        <a:xfrm>
          <a:off x="0" y="0"/>
          <a:ext cx="0" cy="0"/>
          <a:chOff x="0" y="0"/>
          <a:chExt cx="0" cy="0"/>
        </a:xfrm>
      </p:grpSpPr>
      <p:sp>
        <p:nvSpPr>
          <p:cNvPr id="1048" name="Google Shape;1048;p19"/>
          <p:cNvSpPr txBox="1">
            <a:spLocks noGrp="1"/>
          </p:cNvSpPr>
          <p:nvPr>
            <p:ph type="subTitle" idx="1"/>
          </p:nvPr>
        </p:nvSpPr>
        <p:spPr>
          <a:xfrm>
            <a:off x="1944337" y="3168343"/>
            <a:ext cx="1532400" cy="479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600" b="1">
                <a:latin typeface="Josefin Sans"/>
                <a:ea typeface="Josefin Sans"/>
                <a:cs typeface="Josefin Sans"/>
                <a:sym typeface="Josefin Sans"/>
              </a:defRPr>
            </a:lvl1pPr>
            <a:lvl2pPr lvl="1" algn="ctr">
              <a:lnSpc>
                <a:spcPct val="100000"/>
              </a:lnSpc>
              <a:spcBef>
                <a:spcPts val="0"/>
              </a:spcBef>
              <a:spcAft>
                <a:spcPts val="0"/>
              </a:spcAft>
              <a:buSzPts val="1400"/>
              <a:buNone/>
              <a:defRPr sz="1600" b="1">
                <a:latin typeface="Josefin Sans"/>
                <a:ea typeface="Josefin Sans"/>
                <a:cs typeface="Josefin Sans"/>
                <a:sym typeface="Josefin Sans"/>
              </a:defRPr>
            </a:lvl2pPr>
            <a:lvl3pPr lvl="2" algn="ctr">
              <a:lnSpc>
                <a:spcPct val="100000"/>
              </a:lnSpc>
              <a:spcBef>
                <a:spcPts val="0"/>
              </a:spcBef>
              <a:spcAft>
                <a:spcPts val="0"/>
              </a:spcAft>
              <a:buSzPts val="1400"/>
              <a:buNone/>
              <a:defRPr sz="1600" b="1">
                <a:latin typeface="Josefin Sans"/>
                <a:ea typeface="Josefin Sans"/>
                <a:cs typeface="Josefin Sans"/>
                <a:sym typeface="Josefin Sans"/>
              </a:defRPr>
            </a:lvl3pPr>
            <a:lvl4pPr lvl="3" algn="ctr">
              <a:lnSpc>
                <a:spcPct val="100000"/>
              </a:lnSpc>
              <a:spcBef>
                <a:spcPts val="0"/>
              </a:spcBef>
              <a:spcAft>
                <a:spcPts val="0"/>
              </a:spcAft>
              <a:buSzPts val="1400"/>
              <a:buNone/>
              <a:defRPr sz="1600" b="1">
                <a:latin typeface="Josefin Sans"/>
                <a:ea typeface="Josefin Sans"/>
                <a:cs typeface="Josefin Sans"/>
                <a:sym typeface="Josefin Sans"/>
              </a:defRPr>
            </a:lvl4pPr>
            <a:lvl5pPr lvl="4" algn="ctr">
              <a:lnSpc>
                <a:spcPct val="100000"/>
              </a:lnSpc>
              <a:spcBef>
                <a:spcPts val="0"/>
              </a:spcBef>
              <a:spcAft>
                <a:spcPts val="0"/>
              </a:spcAft>
              <a:buSzPts val="1400"/>
              <a:buNone/>
              <a:defRPr sz="1600" b="1">
                <a:latin typeface="Josefin Sans"/>
                <a:ea typeface="Josefin Sans"/>
                <a:cs typeface="Josefin Sans"/>
                <a:sym typeface="Josefin Sans"/>
              </a:defRPr>
            </a:lvl5pPr>
            <a:lvl6pPr lvl="5" algn="ctr">
              <a:lnSpc>
                <a:spcPct val="100000"/>
              </a:lnSpc>
              <a:spcBef>
                <a:spcPts val="0"/>
              </a:spcBef>
              <a:spcAft>
                <a:spcPts val="0"/>
              </a:spcAft>
              <a:buSzPts val="1400"/>
              <a:buNone/>
              <a:defRPr sz="1600" b="1">
                <a:latin typeface="Josefin Sans"/>
                <a:ea typeface="Josefin Sans"/>
                <a:cs typeface="Josefin Sans"/>
                <a:sym typeface="Josefin Sans"/>
              </a:defRPr>
            </a:lvl6pPr>
            <a:lvl7pPr lvl="6" algn="ctr">
              <a:lnSpc>
                <a:spcPct val="100000"/>
              </a:lnSpc>
              <a:spcBef>
                <a:spcPts val="0"/>
              </a:spcBef>
              <a:spcAft>
                <a:spcPts val="0"/>
              </a:spcAft>
              <a:buSzPts val="1400"/>
              <a:buNone/>
              <a:defRPr sz="1600" b="1">
                <a:latin typeface="Josefin Sans"/>
                <a:ea typeface="Josefin Sans"/>
                <a:cs typeface="Josefin Sans"/>
                <a:sym typeface="Josefin Sans"/>
              </a:defRPr>
            </a:lvl7pPr>
            <a:lvl8pPr lvl="7" algn="ctr">
              <a:lnSpc>
                <a:spcPct val="100000"/>
              </a:lnSpc>
              <a:spcBef>
                <a:spcPts val="0"/>
              </a:spcBef>
              <a:spcAft>
                <a:spcPts val="0"/>
              </a:spcAft>
              <a:buSzPts val="1400"/>
              <a:buNone/>
              <a:defRPr sz="1600" b="1">
                <a:latin typeface="Josefin Sans"/>
                <a:ea typeface="Josefin Sans"/>
                <a:cs typeface="Josefin Sans"/>
                <a:sym typeface="Josefin Sans"/>
              </a:defRPr>
            </a:lvl8pPr>
            <a:lvl9pPr lvl="8" algn="ctr">
              <a:lnSpc>
                <a:spcPct val="100000"/>
              </a:lnSpc>
              <a:spcBef>
                <a:spcPts val="0"/>
              </a:spcBef>
              <a:spcAft>
                <a:spcPts val="0"/>
              </a:spcAft>
              <a:buSzPts val="1400"/>
              <a:buNone/>
              <a:defRPr sz="1600" b="1">
                <a:latin typeface="Josefin Sans"/>
                <a:ea typeface="Josefin Sans"/>
                <a:cs typeface="Josefin Sans"/>
                <a:sym typeface="Josefin Sans"/>
              </a:defRPr>
            </a:lvl9pPr>
          </a:lstStyle>
          <a:p>
            <a:endParaRPr/>
          </a:p>
        </p:txBody>
      </p:sp>
      <p:sp>
        <p:nvSpPr>
          <p:cNvPr id="1049" name="Google Shape;1049;p19"/>
          <p:cNvSpPr txBox="1">
            <a:spLocks noGrp="1"/>
          </p:cNvSpPr>
          <p:nvPr>
            <p:ph type="subTitle" idx="2"/>
          </p:nvPr>
        </p:nvSpPr>
        <p:spPr>
          <a:xfrm>
            <a:off x="1381688" y="3559333"/>
            <a:ext cx="2657700" cy="101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50" name="Google Shape;1050;p19"/>
          <p:cNvSpPr txBox="1">
            <a:spLocks noGrp="1"/>
          </p:cNvSpPr>
          <p:nvPr>
            <p:ph type="subTitle" idx="3"/>
          </p:nvPr>
        </p:nvSpPr>
        <p:spPr>
          <a:xfrm flipH="1">
            <a:off x="5667265" y="3168343"/>
            <a:ext cx="1532400" cy="479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600" b="1">
                <a:latin typeface="Josefin Sans"/>
                <a:ea typeface="Josefin Sans"/>
                <a:cs typeface="Josefin Sans"/>
                <a:sym typeface="Josefin Sans"/>
              </a:defRPr>
            </a:lvl1pPr>
            <a:lvl2pPr lvl="1" algn="ctr">
              <a:lnSpc>
                <a:spcPct val="100000"/>
              </a:lnSpc>
              <a:spcBef>
                <a:spcPts val="0"/>
              </a:spcBef>
              <a:spcAft>
                <a:spcPts val="0"/>
              </a:spcAft>
              <a:buSzPts val="1400"/>
              <a:buNone/>
              <a:defRPr sz="1600" b="1">
                <a:latin typeface="Josefin Sans"/>
                <a:ea typeface="Josefin Sans"/>
                <a:cs typeface="Josefin Sans"/>
                <a:sym typeface="Josefin Sans"/>
              </a:defRPr>
            </a:lvl2pPr>
            <a:lvl3pPr lvl="2" algn="ctr">
              <a:lnSpc>
                <a:spcPct val="100000"/>
              </a:lnSpc>
              <a:spcBef>
                <a:spcPts val="0"/>
              </a:spcBef>
              <a:spcAft>
                <a:spcPts val="0"/>
              </a:spcAft>
              <a:buSzPts val="1400"/>
              <a:buNone/>
              <a:defRPr sz="1600" b="1">
                <a:latin typeface="Josefin Sans"/>
                <a:ea typeface="Josefin Sans"/>
                <a:cs typeface="Josefin Sans"/>
                <a:sym typeface="Josefin Sans"/>
              </a:defRPr>
            </a:lvl3pPr>
            <a:lvl4pPr lvl="3" algn="ctr">
              <a:lnSpc>
                <a:spcPct val="100000"/>
              </a:lnSpc>
              <a:spcBef>
                <a:spcPts val="0"/>
              </a:spcBef>
              <a:spcAft>
                <a:spcPts val="0"/>
              </a:spcAft>
              <a:buSzPts val="1400"/>
              <a:buNone/>
              <a:defRPr sz="1600" b="1">
                <a:latin typeface="Josefin Sans"/>
                <a:ea typeface="Josefin Sans"/>
                <a:cs typeface="Josefin Sans"/>
                <a:sym typeface="Josefin Sans"/>
              </a:defRPr>
            </a:lvl4pPr>
            <a:lvl5pPr lvl="4" algn="ctr">
              <a:lnSpc>
                <a:spcPct val="100000"/>
              </a:lnSpc>
              <a:spcBef>
                <a:spcPts val="0"/>
              </a:spcBef>
              <a:spcAft>
                <a:spcPts val="0"/>
              </a:spcAft>
              <a:buSzPts val="1400"/>
              <a:buNone/>
              <a:defRPr sz="1600" b="1">
                <a:latin typeface="Josefin Sans"/>
                <a:ea typeface="Josefin Sans"/>
                <a:cs typeface="Josefin Sans"/>
                <a:sym typeface="Josefin Sans"/>
              </a:defRPr>
            </a:lvl5pPr>
            <a:lvl6pPr lvl="5" algn="ctr">
              <a:lnSpc>
                <a:spcPct val="100000"/>
              </a:lnSpc>
              <a:spcBef>
                <a:spcPts val="0"/>
              </a:spcBef>
              <a:spcAft>
                <a:spcPts val="0"/>
              </a:spcAft>
              <a:buSzPts val="1400"/>
              <a:buNone/>
              <a:defRPr sz="1600" b="1">
                <a:latin typeface="Josefin Sans"/>
                <a:ea typeface="Josefin Sans"/>
                <a:cs typeface="Josefin Sans"/>
                <a:sym typeface="Josefin Sans"/>
              </a:defRPr>
            </a:lvl6pPr>
            <a:lvl7pPr lvl="6" algn="ctr">
              <a:lnSpc>
                <a:spcPct val="100000"/>
              </a:lnSpc>
              <a:spcBef>
                <a:spcPts val="0"/>
              </a:spcBef>
              <a:spcAft>
                <a:spcPts val="0"/>
              </a:spcAft>
              <a:buSzPts val="1400"/>
              <a:buNone/>
              <a:defRPr sz="1600" b="1">
                <a:latin typeface="Josefin Sans"/>
                <a:ea typeface="Josefin Sans"/>
                <a:cs typeface="Josefin Sans"/>
                <a:sym typeface="Josefin Sans"/>
              </a:defRPr>
            </a:lvl7pPr>
            <a:lvl8pPr lvl="7" algn="ctr">
              <a:lnSpc>
                <a:spcPct val="100000"/>
              </a:lnSpc>
              <a:spcBef>
                <a:spcPts val="0"/>
              </a:spcBef>
              <a:spcAft>
                <a:spcPts val="0"/>
              </a:spcAft>
              <a:buSzPts val="1400"/>
              <a:buNone/>
              <a:defRPr sz="1600" b="1">
                <a:latin typeface="Josefin Sans"/>
                <a:ea typeface="Josefin Sans"/>
                <a:cs typeface="Josefin Sans"/>
                <a:sym typeface="Josefin Sans"/>
              </a:defRPr>
            </a:lvl8pPr>
            <a:lvl9pPr lvl="8" algn="ctr">
              <a:lnSpc>
                <a:spcPct val="100000"/>
              </a:lnSpc>
              <a:spcBef>
                <a:spcPts val="0"/>
              </a:spcBef>
              <a:spcAft>
                <a:spcPts val="0"/>
              </a:spcAft>
              <a:buSzPts val="1400"/>
              <a:buNone/>
              <a:defRPr sz="1600" b="1">
                <a:latin typeface="Josefin Sans"/>
                <a:ea typeface="Josefin Sans"/>
                <a:cs typeface="Josefin Sans"/>
                <a:sym typeface="Josefin Sans"/>
              </a:defRPr>
            </a:lvl9pPr>
          </a:lstStyle>
          <a:p>
            <a:endParaRPr/>
          </a:p>
        </p:txBody>
      </p:sp>
      <p:sp>
        <p:nvSpPr>
          <p:cNvPr id="1051" name="Google Shape;1051;p19"/>
          <p:cNvSpPr txBox="1">
            <a:spLocks noGrp="1"/>
          </p:cNvSpPr>
          <p:nvPr>
            <p:ph type="subTitle" idx="4"/>
          </p:nvPr>
        </p:nvSpPr>
        <p:spPr>
          <a:xfrm flipH="1">
            <a:off x="5104613" y="3559333"/>
            <a:ext cx="2657700" cy="101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1052" name="Google Shape;1052;p19"/>
          <p:cNvPicPr preferRelativeResize="0"/>
          <p:nvPr/>
        </p:nvPicPr>
        <p:blipFill rotWithShape="1">
          <a:blip r:embed="rId2">
            <a:alphaModFix amt="47000"/>
          </a:blip>
          <a:srcRect/>
          <a:stretch/>
        </p:blipFill>
        <p:spPr>
          <a:xfrm rot="4139108">
            <a:off x="-1716814" y="3950736"/>
            <a:ext cx="2989903" cy="2468227"/>
          </a:xfrm>
          <a:prstGeom prst="rect">
            <a:avLst/>
          </a:prstGeom>
          <a:noFill/>
          <a:ln>
            <a:noFill/>
          </a:ln>
        </p:spPr>
      </p:pic>
      <p:grpSp>
        <p:nvGrpSpPr>
          <p:cNvPr id="1053" name="Google Shape;1053;p19"/>
          <p:cNvGrpSpPr/>
          <p:nvPr/>
        </p:nvGrpSpPr>
        <p:grpSpPr>
          <a:xfrm rot="-987768">
            <a:off x="-414533" y="3230134"/>
            <a:ext cx="1344359" cy="1995308"/>
            <a:chOff x="272875" y="1527563"/>
            <a:chExt cx="255950" cy="455000"/>
          </a:xfrm>
        </p:grpSpPr>
        <p:sp>
          <p:nvSpPr>
            <p:cNvPr id="1054" name="Google Shape;1054;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1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1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1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1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1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1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089" name="Google Shape;1089;p19"/>
          <p:cNvPicPr preferRelativeResize="0"/>
          <p:nvPr/>
        </p:nvPicPr>
        <p:blipFill rotWithShape="1">
          <a:blip r:embed="rId3">
            <a:alphaModFix amt="74000"/>
          </a:blip>
          <a:srcRect/>
          <a:stretch/>
        </p:blipFill>
        <p:spPr>
          <a:xfrm rot="-1197527" flipH="1">
            <a:off x="8254668" y="3888189"/>
            <a:ext cx="2894871" cy="2593322"/>
          </a:xfrm>
          <a:prstGeom prst="rect">
            <a:avLst/>
          </a:prstGeom>
          <a:noFill/>
          <a:ln>
            <a:noFill/>
          </a:ln>
        </p:spPr>
      </p:pic>
      <p:pic>
        <p:nvPicPr>
          <p:cNvPr id="1090" name="Google Shape;1090;p19"/>
          <p:cNvPicPr preferRelativeResize="0"/>
          <p:nvPr/>
        </p:nvPicPr>
        <p:blipFill rotWithShape="1">
          <a:blip r:embed="rId4">
            <a:alphaModFix amt="58000"/>
          </a:blip>
          <a:srcRect/>
          <a:stretch/>
        </p:blipFill>
        <p:spPr>
          <a:xfrm rot="-9314708">
            <a:off x="-1515506" y="-1274402"/>
            <a:ext cx="1787180" cy="4287365"/>
          </a:xfrm>
          <a:prstGeom prst="rect">
            <a:avLst/>
          </a:prstGeom>
          <a:noFill/>
          <a:ln>
            <a:noFill/>
          </a:ln>
        </p:spPr>
      </p:pic>
      <p:pic>
        <p:nvPicPr>
          <p:cNvPr id="1091" name="Google Shape;1091;p19"/>
          <p:cNvPicPr preferRelativeResize="0"/>
          <p:nvPr/>
        </p:nvPicPr>
        <p:blipFill rotWithShape="1">
          <a:blip r:embed="rId5">
            <a:alphaModFix amt="76000"/>
          </a:blip>
          <a:srcRect/>
          <a:stretch/>
        </p:blipFill>
        <p:spPr>
          <a:xfrm rot="394092">
            <a:off x="2157624" y="-1359156"/>
            <a:ext cx="5296602" cy="1972438"/>
          </a:xfrm>
          <a:prstGeom prst="rect">
            <a:avLst/>
          </a:prstGeom>
          <a:noFill/>
          <a:ln>
            <a:noFill/>
          </a:ln>
        </p:spPr>
      </p:pic>
      <p:pic>
        <p:nvPicPr>
          <p:cNvPr id="1092" name="Google Shape;1092;p19"/>
          <p:cNvPicPr preferRelativeResize="0"/>
          <p:nvPr/>
        </p:nvPicPr>
        <p:blipFill rotWithShape="1">
          <a:blip r:embed="rId6">
            <a:alphaModFix amt="62000"/>
          </a:blip>
          <a:srcRect/>
          <a:stretch/>
        </p:blipFill>
        <p:spPr>
          <a:xfrm rot="6551349" flipH="1">
            <a:off x="7493893" y="-756657"/>
            <a:ext cx="2894870" cy="2593321"/>
          </a:xfrm>
          <a:prstGeom prst="rect">
            <a:avLst/>
          </a:prstGeom>
          <a:noFill/>
          <a:ln>
            <a:noFill/>
          </a:ln>
        </p:spPr>
      </p:pic>
      <p:grpSp>
        <p:nvGrpSpPr>
          <p:cNvPr id="1093" name="Google Shape;1093;p19"/>
          <p:cNvGrpSpPr/>
          <p:nvPr/>
        </p:nvGrpSpPr>
        <p:grpSpPr>
          <a:xfrm rot="8100046">
            <a:off x="8172669" y="-457651"/>
            <a:ext cx="1344367" cy="1995327"/>
            <a:chOff x="272875" y="1527563"/>
            <a:chExt cx="255950" cy="455000"/>
          </a:xfrm>
        </p:grpSpPr>
        <p:sp>
          <p:nvSpPr>
            <p:cNvPr id="1094" name="Google Shape;1094;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1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1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1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1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1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1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9" name="Google Shape;1129;p19"/>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1130" name="Google Shape;1130;p19"/>
          <p:cNvSpPr/>
          <p:nvPr/>
        </p:nvSpPr>
        <p:spPr>
          <a:xfrm rot="-6477098" flipH="1">
            <a:off x="-3963735" y="-3524095"/>
            <a:ext cx="4623929" cy="725694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19"/>
          <p:cNvSpPr/>
          <p:nvPr/>
        </p:nvSpPr>
        <p:spPr>
          <a:xfrm rot="-7689947">
            <a:off x="8072325" y="4598041"/>
            <a:ext cx="2264989" cy="2165745"/>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32"/>
        <p:cNvGrpSpPr/>
        <p:nvPr/>
      </p:nvGrpSpPr>
      <p:grpSpPr>
        <a:xfrm>
          <a:off x="0" y="0"/>
          <a:ext cx="0" cy="0"/>
          <a:chOff x="0" y="0"/>
          <a:chExt cx="0" cy="0"/>
        </a:xfrm>
      </p:grpSpPr>
      <p:pic>
        <p:nvPicPr>
          <p:cNvPr id="1133" name="Google Shape;1133;p20"/>
          <p:cNvPicPr preferRelativeResize="0"/>
          <p:nvPr/>
        </p:nvPicPr>
        <p:blipFill rotWithShape="1">
          <a:blip r:embed="rId2">
            <a:alphaModFix amt="66000"/>
          </a:blip>
          <a:srcRect/>
          <a:stretch/>
        </p:blipFill>
        <p:spPr>
          <a:xfrm rot="1326164" flipH="1">
            <a:off x="2960862" y="1361553"/>
            <a:ext cx="3222304" cy="2224797"/>
          </a:xfrm>
          <a:prstGeom prst="rect">
            <a:avLst/>
          </a:prstGeom>
          <a:noFill/>
          <a:ln>
            <a:noFill/>
          </a:ln>
        </p:spPr>
      </p:pic>
      <p:pic>
        <p:nvPicPr>
          <p:cNvPr id="1134" name="Google Shape;1134;p20"/>
          <p:cNvPicPr preferRelativeResize="0"/>
          <p:nvPr/>
        </p:nvPicPr>
        <p:blipFill rotWithShape="1">
          <a:blip r:embed="rId3">
            <a:alphaModFix amt="47000"/>
          </a:blip>
          <a:srcRect/>
          <a:stretch/>
        </p:blipFill>
        <p:spPr>
          <a:xfrm rot="1331770">
            <a:off x="-1977764" y="3821949"/>
            <a:ext cx="2989902" cy="2468226"/>
          </a:xfrm>
          <a:prstGeom prst="rect">
            <a:avLst/>
          </a:prstGeom>
          <a:noFill/>
          <a:ln>
            <a:noFill/>
          </a:ln>
        </p:spPr>
      </p:pic>
      <p:grpSp>
        <p:nvGrpSpPr>
          <p:cNvPr id="1135" name="Google Shape;1135;p20"/>
          <p:cNvGrpSpPr/>
          <p:nvPr/>
        </p:nvGrpSpPr>
        <p:grpSpPr>
          <a:xfrm rot="-987768">
            <a:off x="-733895" y="3875634"/>
            <a:ext cx="1344359" cy="1995308"/>
            <a:chOff x="272875" y="1527563"/>
            <a:chExt cx="255950" cy="455000"/>
          </a:xfrm>
        </p:grpSpPr>
        <p:sp>
          <p:nvSpPr>
            <p:cNvPr id="1136" name="Google Shape;1136;p2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2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2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2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2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2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2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2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2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2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2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2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2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2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2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2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20"/>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20"/>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2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20"/>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2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2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2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2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2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2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2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2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2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20"/>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2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2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2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20"/>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20"/>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171" name="Google Shape;1171;p20"/>
          <p:cNvPicPr preferRelativeResize="0"/>
          <p:nvPr/>
        </p:nvPicPr>
        <p:blipFill rotWithShape="1">
          <a:blip r:embed="rId4">
            <a:alphaModFix amt="74000"/>
          </a:blip>
          <a:srcRect/>
          <a:stretch/>
        </p:blipFill>
        <p:spPr>
          <a:xfrm flipH="1">
            <a:off x="7809444" y="4139664"/>
            <a:ext cx="2894870" cy="2593321"/>
          </a:xfrm>
          <a:prstGeom prst="rect">
            <a:avLst/>
          </a:prstGeom>
          <a:noFill/>
          <a:ln>
            <a:noFill/>
          </a:ln>
        </p:spPr>
      </p:pic>
      <p:pic>
        <p:nvPicPr>
          <p:cNvPr id="1172" name="Google Shape;1172;p20"/>
          <p:cNvPicPr preferRelativeResize="0"/>
          <p:nvPr/>
        </p:nvPicPr>
        <p:blipFill rotWithShape="1">
          <a:blip r:embed="rId5">
            <a:alphaModFix amt="62000"/>
          </a:blip>
          <a:srcRect/>
          <a:stretch/>
        </p:blipFill>
        <p:spPr>
          <a:xfrm rot="9368145" flipH="1">
            <a:off x="-1509155" y="-1246007"/>
            <a:ext cx="2894870" cy="2593321"/>
          </a:xfrm>
          <a:prstGeom prst="rect">
            <a:avLst/>
          </a:prstGeom>
          <a:noFill/>
          <a:ln>
            <a:noFill/>
          </a:ln>
        </p:spPr>
      </p:pic>
      <p:grpSp>
        <p:nvGrpSpPr>
          <p:cNvPr id="1173" name="Google Shape;1173;p20"/>
          <p:cNvGrpSpPr/>
          <p:nvPr/>
        </p:nvGrpSpPr>
        <p:grpSpPr>
          <a:xfrm rot="5400065">
            <a:off x="8667137" y="-1129839"/>
            <a:ext cx="1344377" cy="1995312"/>
            <a:chOff x="272875" y="1527563"/>
            <a:chExt cx="255950" cy="455000"/>
          </a:xfrm>
        </p:grpSpPr>
        <p:sp>
          <p:nvSpPr>
            <p:cNvPr id="1174" name="Google Shape;1174;p2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2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2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7" name="Google Shape;1177;p2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8" name="Google Shape;1178;p2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2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2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1" name="Google Shape;1181;p2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2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2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2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2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2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2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2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2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20"/>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20"/>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2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20"/>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2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2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2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2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2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2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2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2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2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20"/>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2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2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2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20"/>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20"/>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09" name="Google Shape;1209;p20"/>
          <p:cNvSpPr txBox="1">
            <a:spLocks noGrp="1"/>
          </p:cNvSpPr>
          <p:nvPr>
            <p:ph type="title"/>
          </p:nvPr>
        </p:nvSpPr>
        <p:spPr>
          <a:xfrm>
            <a:off x="3566522" y="1727900"/>
            <a:ext cx="2028900" cy="1714500"/>
          </a:xfrm>
          <a:prstGeom prst="rect">
            <a:avLst/>
          </a:prstGeom>
          <a:noFill/>
          <a:ln>
            <a:noFill/>
          </a:ln>
        </p:spPr>
        <p:txBody>
          <a:bodyPr spcFirstLastPara="1" wrap="square" lIns="91425" tIns="91425" rIns="91425" bIns="91425" anchor="ctr" anchorCtr="0">
            <a:noAutofit/>
          </a:bodyPr>
          <a:lstStyle>
            <a:lvl1pPr lvl="0" algn="ctr">
              <a:lnSpc>
                <a:spcPct val="115000"/>
              </a:lnSpc>
              <a:spcBef>
                <a:spcPts val="0"/>
              </a:spcBef>
              <a:spcAft>
                <a:spcPts val="0"/>
              </a:spcAft>
              <a:buSzPts val="3000"/>
              <a:buNone/>
              <a:defRPr sz="2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pic>
        <p:nvPicPr>
          <p:cNvPr id="1210" name="Google Shape;1210;p20"/>
          <p:cNvPicPr preferRelativeResize="0"/>
          <p:nvPr/>
        </p:nvPicPr>
        <p:blipFill rotWithShape="1">
          <a:blip r:embed="rId3">
            <a:alphaModFix amt="47000"/>
          </a:blip>
          <a:srcRect/>
          <a:stretch/>
        </p:blipFill>
        <p:spPr>
          <a:xfrm rot="-10643014">
            <a:off x="7943421" y="-1509312"/>
            <a:ext cx="2989903" cy="2468227"/>
          </a:xfrm>
          <a:prstGeom prst="rect">
            <a:avLst/>
          </a:prstGeom>
          <a:noFill/>
          <a:ln>
            <a:noFill/>
          </a:ln>
        </p:spPr>
      </p:pic>
      <p:sp>
        <p:nvSpPr>
          <p:cNvPr id="1211" name="Google Shape;1211;p20"/>
          <p:cNvSpPr/>
          <p:nvPr/>
        </p:nvSpPr>
        <p:spPr>
          <a:xfrm rot="-7373435">
            <a:off x="3439495" y="5025020"/>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9"/>
        <p:cNvGrpSpPr/>
        <p:nvPr/>
      </p:nvGrpSpPr>
      <p:grpSpPr>
        <a:xfrm>
          <a:off x="0" y="0"/>
          <a:ext cx="0" cy="0"/>
          <a:chOff x="0" y="0"/>
          <a:chExt cx="0" cy="0"/>
        </a:xfrm>
      </p:grpSpPr>
      <p:sp>
        <p:nvSpPr>
          <p:cNvPr id="90" name="Google Shape;90;p3"/>
          <p:cNvSpPr txBox="1">
            <a:spLocks noGrp="1"/>
          </p:cNvSpPr>
          <p:nvPr>
            <p:ph type="body" idx="1"/>
          </p:nvPr>
        </p:nvSpPr>
        <p:spPr>
          <a:xfrm>
            <a:off x="720000" y="1055850"/>
            <a:ext cx="7704000" cy="35130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accent1"/>
              </a:buClr>
              <a:buSzPts val="1400"/>
              <a:buChar char="●"/>
              <a:defRPr sz="1200">
                <a:solidFill>
                  <a:srgbClr val="434343"/>
                </a:solidFill>
              </a:defRPr>
            </a:lvl1pPr>
            <a:lvl2pPr marL="914400" lvl="1" indent="-317500" algn="l">
              <a:lnSpc>
                <a:spcPct val="100000"/>
              </a:lnSpc>
              <a:spcBef>
                <a:spcPts val="1600"/>
              </a:spcBef>
              <a:spcAft>
                <a:spcPts val="0"/>
              </a:spcAft>
              <a:buClr>
                <a:srgbClr val="434343"/>
              </a:buClr>
              <a:buSzPts val="1400"/>
              <a:buChar char="○"/>
              <a:defRPr>
                <a:solidFill>
                  <a:srgbClr val="434343"/>
                </a:solidFill>
              </a:defRPr>
            </a:lvl2pPr>
            <a:lvl3pPr marL="1371600" lvl="2" indent="-317500" algn="l">
              <a:lnSpc>
                <a:spcPct val="100000"/>
              </a:lnSpc>
              <a:spcBef>
                <a:spcPts val="1600"/>
              </a:spcBef>
              <a:spcAft>
                <a:spcPts val="0"/>
              </a:spcAft>
              <a:buClr>
                <a:srgbClr val="434343"/>
              </a:buClr>
              <a:buSzPts val="1400"/>
              <a:buChar char="■"/>
              <a:defRPr>
                <a:solidFill>
                  <a:srgbClr val="434343"/>
                </a:solidFill>
              </a:defRPr>
            </a:lvl3pPr>
            <a:lvl4pPr marL="1828800" lvl="3" indent="-317500" algn="l">
              <a:lnSpc>
                <a:spcPct val="100000"/>
              </a:lnSpc>
              <a:spcBef>
                <a:spcPts val="1600"/>
              </a:spcBef>
              <a:spcAft>
                <a:spcPts val="0"/>
              </a:spcAft>
              <a:buClr>
                <a:srgbClr val="434343"/>
              </a:buClr>
              <a:buSzPts val="1400"/>
              <a:buChar char="●"/>
              <a:defRPr>
                <a:solidFill>
                  <a:srgbClr val="434343"/>
                </a:solidFill>
              </a:defRPr>
            </a:lvl4pPr>
            <a:lvl5pPr marL="2286000" lvl="4" indent="-317500" algn="l">
              <a:lnSpc>
                <a:spcPct val="100000"/>
              </a:lnSpc>
              <a:spcBef>
                <a:spcPts val="1600"/>
              </a:spcBef>
              <a:spcAft>
                <a:spcPts val="0"/>
              </a:spcAft>
              <a:buClr>
                <a:srgbClr val="434343"/>
              </a:buClr>
              <a:buSzPts val="1400"/>
              <a:buChar char="○"/>
              <a:defRPr>
                <a:solidFill>
                  <a:srgbClr val="434343"/>
                </a:solidFill>
              </a:defRPr>
            </a:lvl5pPr>
            <a:lvl6pPr marL="2743200" lvl="5" indent="-317500" algn="l">
              <a:lnSpc>
                <a:spcPct val="100000"/>
              </a:lnSpc>
              <a:spcBef>
                <a:spcPts val="1600"/>
              </a:spcBef>
              <a:spcAft>
                <a:spcPts val="0"/>
              </a:spcAft>
              <a:buClr>
                <a:srgbClr val="434343"/>
              </a:buClr>
              <a:buSzPts val="1400"/>
              <a:buChar char="■"/>
              <a:defRPr>
                <a:solidFill>
                  <a:srgbClr val="434343"/>
                </a:solidFill>
              </a:defRPr>
            </a:lvl6pPr>
            <a:lvl7pPr marL="3200400" lvl="6" indent="-317500" algn="l">
              <a:lnSpc>
                <a:spcPct val="100000"/>
              </a:lnSpc>
              <a:spcBef>
                <a:spcPts val="1600"/>
              </a:spcBef>
              <a:spcAft>
                <a:spcPts val="0"/>
              </a:spcAft>
              <a:buClr>
                <a:srgbClr val="434343"/>
              </a:buClr>
              <a:buSzPts val="1400"/>
              <a:buChar char="●"/>
              <a:defRPr>
                <a:solidFill>
                  <a:srgbClr val="434343"/>
                </a:solidFill>
              </a:defRPr>
            </a:lvl7pPr>
            <a:lvl8pPr marL="3657600" lvl="7" indent="-317500" algn="l">
              <a:lnSpc>
                <a:spcPct val="100000"/>
              </a:lnSpc>
              <a:spcBef>
                <a:spcPts val="1600"/>
              </a:spcBef>
              <a:spcAft>
                <a:spcPts val="0"/>
              </a:spcAft>
              <a:buClr>
                <a:srgbClr val="434343"/>
              </a:buClr>
              <a:buSzPts val="1400"/>
              <a:buChar char="○"/>
              <a:defRPr>
                <a:solidFill>
                  <a:srgbClr val="434343"/>
                </a:solidFill>
              </a:defRPr>
            </a:lvl8pPr>
            <a:lvl9pPr marL="4114800" lvl="8" indent="-317500" algn="l">
              <a:lnSpc>
                <a:spcPct val="100000"/>
              </a:lnSpc>
              <a:spcBef>
                <a:spcPts val="1600"/>
              </a:spcBef>
              <a:spcAft>
                <a:spcPts val="1600"/>
              </a:spcAft>
              <a:buClr>
                <a:srgbClr val="434343"/>
              </a:buClr>
              <a:buSzPts val="1400"/>
              <a:buChar char="■"/>
              <a:defRPr>
                <a:solidFill>
                  <a:srgbClr val="434343"/>
                </a:solidFill>
              </a:defRPr>
            </a:lvl9pPr>
          </a:lstStyle>
          <a:p>
            <a:endParaRPr/>
          </a:p>
        </p:txBody>
      </p:sp>
      <p:pic>
        <p:nvPicPr>
          <p:cNvPr id="91" name="Google Shape;91;p3"/>
          <p:cNvPicPr preferRelativeResize="0"/>
          <p:nvPr/>
        </p:nvPicPr>
        <p:blipFill rotWithShape="1">
          <a:blip r:embed="rId2">
            <a:alphaModFix amt="66000"/>
          </a:blip>
          <a:srcRect/>
          <a:stretch/>
        </p:blipFill>
        <p:spPr>
          <a:xfrm rot="1326165" flipH="1">
            <a:off x="7658780" y="-1091242"/>
            <a:ext cx="3297389" cy="2276634"/>
          </a:xfrm>
          <a:prstGeom prst="rect">
            <a:avLst/>
          </a:prstGeom>
          <a:noFill/>
          <a:ln>
            <a:noFill/>
          </a:ln>
        </p:spPr>
      </p:pic>
      <p:pic>
        <p:nvPicPr>
          <p:cNvPr id="92" name="Google Shape;92;p3"/>
          <p:cNvPicPr preferRelativeResize="0"/>
          <p:nvPr/>
        </p:nvPicPr>
        <p:blipFill rotWithShape="1">
          <a:blip r:embed="rId3">
            <a:alphaModFix amt="67000"/>
          </a:blip>
          <a:srcRect/>
          <a:stretch/>
        </p:blipFill>
        <p:spPr>
          <a:xfrm rot="5400000" flipH="1">
            <a:off x="7116014" y="-515250"/>
            <a:ext cx="2894875" cy="2593326"/>
          </a:xfrm>
          <a:prstGeom prst="rect">
            <a:avLst/>
          </a:prstGeom>
          <a:noFill/>
          <a:ln>
            <a:noFill/>
          </a:ln>
        </p:spPr>
      </p:pic>
      <p:pic>
        <p:nvPicPr>
          <p:cNvPr id="93" name="Google Shape;93;p3"/>
          <p:cNvPicPr preferRelativeResize="0"/>
          <p:nvPr/>
        </p:nvPicPr>
        <p:blipFill rotWithShape="1">
          <a:blip r:embed="rId2">
            <a:alphaModFix amt="66000"/>
          </a:blip>
          <a:srcRect/>
          <a:stretch/>
        </p:blipFill>
        <p:spPr>
          <a:xfrm rot="5547182" flipH="1">
            <a:off x="-1959645" y="2413033"/>
            <a:ext cx="3297391" cy="2276632"/>
          </a:xfrm>
          <a:prstGeom prst="rect">
            <a:avLst/>
          </a:prstGeom>
          <a:noFill/>
          <a:ln>
            <a:noFill/>
          </a:ln>
        </p:spPr>
      </p:pic>
      <p:pic>
        <p:nvPicPr>
          <p:cNvPr id="94" name="Google Shape;94;p3"/>
          <p:cNvPicPr preferRelativeResize="0"/>
          <p:nvPr/>
        </p:nvPicPr>
        <p:blipFill rotWithShape="1">
          <a:blip r:embed="rId4">
            <a:alphaModFix amt="82000"/>
          </a:blip>
          <a:srcRect/>
          <a:stretch/>
        </p:blipFill>
        <p:spPr>
          <a:xfrm rot="7617396">
            <a:off x="7156577" y="3425249"/>
            <a:ext cx="3632874" cy="2999026"/>
          </a:xfrm>
          <a:prstGeom prst="rect">
            <a:avLst/>
          </a:prstGeom>
          <a:noFill/>
          <a:ln>
            <a:noFill/>
          </a:ln>
        </p:spPr>
      </p:pic>
      <p:grpSp>
        <p:nvGrpSpPr>
          <p:cNvPr id="95" name="Google Shape;95;p3"/>
          <p:cNvGrpSpPr/>
          <p:nvPr/>
        </p:nvGrpSpPr>
        <p:grpSpPr>
          <a:xfrm>
            <a:off x="-624370" y="1649584"/>
            <a:ext cx="1344377" cy="1995312"/>
            <a:chOff x="272875" y="1527563"/>
            <a:chExt cx="255950" cy="455000"/>
          </a:xfrm>
        </p:grpSpPr>
        <p:sp>
          <p:nvSpPr>
            <p:cNvPr id="96" name="Google Shape;96;p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1" name="Google Shape;131;p3"/>
          <p:cNvSpPr/>
          <p:nvPr/>
        </p:nvSpPr>
        <p:spPr>
          <a:xfrm rot="2491995">
            <a:off x="8061861" y="3895420"/>
            <a:ext cx="2265111" cy="2165862"/>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3"/>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12"/>
        <p:cNvGrpSpPr/>
        <p:nvPr/>
      </p:nvGrpSpPr>
      <p:grpSpPr>
        <a:xfrm>
          <a:off x="0" y="0"/>
          <a:ext cx="0" cy="0"/>
          <a:chOff x="0" y="0"/>
          <a:chExt cx="0" cy="0"/>
        </a:xfrm>
      </p:grpSpPr>
      <p:pic>
        <p:nvPicPr>
          <p:cNvPr id="1213" name="Google Shape;1213;p21"/>
          <p:cNvPicPr preferRelativeResize="0"/>
          <p:nvPr/>
        </p:nvPicPr>
        <p:blipFill rotWithShape="1">
          <a:blip r:embed="rId2">
            <a:alphaModFix amt="74000"/>
          </a:blip>
          <a:srcRect/>
          <a:stretch/>
        </p:blipFill>
        <p:spPr>
          <a:xfrm rot="-10162003" flipH="1">
            <a:off x="301118" y="56641"/>
            <a:ext cx="2894871" cy="2593322"/>
          </a:xfrm>
          <a:prstGeom prst="rect">
            <a:avLst/>
          </a:prstGeom>
          <a:noFill/>
          <a:ln>
            <a:noFill/>
          </a:ln>
        </p:spPr>
      </p:pic>
      <p:pic>
        <p:nvPicPr>
          <p:cNvPr id="1214" name="Google Shape;1214;p21"/>
          <p:cNvPicPr preferRelativeResize="0"/>
          <p:nvPr/>
        </p:nvPicPr>
        <p:blipFill rotWithShape="1">
          <a:blip r:embed="rId3">
            <a:alphaModFix amt="33000"/>
          </a:blip>
          <a:srcRect/>
          <a:stretch/>
        </p:blipFill>
        <p:spPr>
          <a:xfrm rot="10800000" flipH="1">
            <a:off x="2309117" y="4"/>
            <a:ext cx="6114874" cy="5143500"/>
          </a:xfrm>
          <a:prstGeom prst="rect">
            <a:avLst/>
          </a:prstGeom>
          <a:noFill/>
          <a:ln>
            <a:noFill/>
          </a:ln>
        </p:spPr>
      </p:pic>
      <p:pic>
        <p:nvPicPr>
          <p:cNvPr id="1215" name="Google Shape;1215;p21"/>
          <p:cNvPicPr preferRelativeResize="0"/>
          <p:nvPr/>
        </p:nvPicPr>
        <p:blipFill rotWithShape="1">
          <a:blip r:embed="rId4">
            <a:alphaModFix amt="58000"/>
          </a:blip>
          <a:srcRect/>
          <a:stretch/>
        </p:blipFill>
        <p:spPr>
          <a:xfrm rot="-8962532">
            <a:off x="7553885" y="2352524"/>
            <a:ext cx="1462806" cy="3509154"/>
          </a:xfrm>
          <a:prstGeom prst="rect">
            <a:avLst/>
          </a:prstGeom>
          <a:noFill/>
          <a:ln>
            <a:noFill/>
          </a:ln>
        </p:spPr>
      </p:pic>
      <p:pic>
        <p:nvPicPr>
          <p:cNvPr id="1216" name="Google Shape;1216;p21"/>
          <p:cNvPicPr preferRelativeResize="0"/>
          <p:nvPr/>
        </p:nvPicPr>
        <p:blipFill rotWithShape="1">
          <a:blip r:embed="rId5">
            <a:alphaModFix amt="62000"/>
          </a:blip>
          <a:srcRect/>
          <a:stretch/>
        </p:blipFill>
        <p:spPr>
          <a:xfrm rot="-10162003" flipH="1">
            <a:off x="-1091107" y="-1133759"/>
            <a:ext cx="2894871" cy="2593322"/>
          </a:xfrm>
          <a:prstGeom prst="rect">
            <a:avLst/>
          </a:prstGeom>
          <a:noFill/>
          <a:ln>
            <a:noFill/>
          </a:ln>
        </p:spPr>
      </p:pic>
      <p:sp>
        <p:nvSpPr>
          <p:cNvPr id="1217" name="Google Shape;1217;p21"/>
          <p:cNvSpPr/>
          <p:nvPr/>
        </p:nvSpPr>
        <p:spPr>
          <a:xfrm rot="-6681487">
            <a:off x="8044372" y="2590906"/>
            <a:ext cx="2265023" cy="2165778"/>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8" name="Google Shape;1218;p21"/>
          <p:cNvGrpSpPr/>
          <p:nvPr/>
        </p:nvGrpSpPr>
        <p:grpSpPr>
          <a:xfrm rot="8100046">
            <a:off x="-12030" y="3450660"/>
            <a:ext cx="1344367" cy="1995327"/>
            <a:chOff x="272875" y="1527563"/>
            <a:chExt cx="255950" cy="455000"/>
          </a:xfrm>
        </p:grpSpPr>
        <p:sp>
          <p:nvSpPr>
            <p:cNvPr id="1219" name="Google Shape;1219;p2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2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2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2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2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2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2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2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2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2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2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2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2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2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2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2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2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2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2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2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2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2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2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2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2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2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2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2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2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2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2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2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2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2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2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4" name="Google Shape;1254;p21"/>
          <p:cNvGrpSpPr/>
          <p:nvPr/>
        </p:nvGrpSpPr>
        <p:grpSpPr>
          <a:xfrm rot="-987768">
            <a:off x="7751817" y="-266278"/>
            <a:ext cx="1344359" cy="1995308"/>
            <a:chOff x="272875" y="1527563"/>
            <a:chExt cx="255950" cy="455000"/>
          </a:xfrm>
        </p:grpSpPr>
        <p:sp>
          <p:nvSpPr>
            <p:cNvPr id="1255" name="Google Shape;1255;p2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2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2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2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2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2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2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2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2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2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2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2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2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2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2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2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2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2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2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2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2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2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2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2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2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2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2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2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2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2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2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2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2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2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2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290" name="Google Shape;1290;p21"/>
          <p:cNvPicPr preferRelativeResize="0"/>
          <p:nvPr/>
        </p:nvPicPr>
        <p:blipFill rotWithShape="1">
          <a:blip r:embed="rId6">
            <a:alphaModFix amt="62000"/>
          </a:blip>
          <a:srcRect/>
          <a:stretch/>
        </p:blipFill>
        <p:spPr>
          <a:xfrm rot="5400000">
            <a:off x="1054424" y="-334421"/>
            <a:ext cx="4474637" cy="5143502"/>
          </a:xfrm>
          <a:prstGeom prst="rect">
            <a:avLst/>
          </a:prstGeom>
          <a:noFill/>
          <a:ln>
            <a:noFill/>
          </a:ln>
        </p:spPr>
      </p:pic>
      <p:sp>
        <p:nvSpPr>
          <p:cNvPr id="1291" name="Google Shape;1291;p21"/>
          <p:cNvSpPr txBox="1">
            <a:spLocks noGrp="1"/>
          </p:cNvSpPr>
          <p:nvPr>
            <p:ph type="title"/>
          </p:nvPr>
        </p:nvSpPr>
        <p:spPr>
          <a:xfrm>
            <a:off x="1388100" y="1307100"/>
            <a:ext cx="6367800" cy="2529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292" name="Google Shape;1292;p21"/>
          <p:cNvSpPr/>
          <p:nvPr/>
        </p:nvSpPr>
        <p:spPr>
          <a:xfrm rot="231922" flipH="1">
            <a:off x="-1189243" y="-3465582"/>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BLANK_1_1_1_2_1_1">
    <p:spTree>
      <p:nvGrpSpPr>
        <p:cNvPr id="1" name="Shape 1293"/>
        <p:cNvGrpSpPr/>
        <p:nvPr/>
      </p:nvGrpSpPr>
      <p:grpSpPr>
        <a:xfrm>
          <a:off x="0" y="0"/>
          <a:ext cx="0" cy="0"/>
          <a:chOff x="0" y="0"/>
          <a:chExt cx="0" cy="0"/>
        </a:xfrm>
      </p:grpSpPr>
      <p:pic>
        <p:nvPicPr>
          <p:cNvPr id="1294" name="Google Shape;1294;p22"/>
          <p:cNvPicPr preferRelativeResize="0"/>
          <p:nvPr/>
        </p:nvPicPr>
        <p:blipFill rotWithShape="1">
          <a:blip r:embed="rId2">
            <a:alphaModFix amt="66000"/>
          </a:blip>
          <a:srcRect/>
          <a:stretch/>
        </p:blipFill>
        <p:spPr>
          <a:xfrm rot="-2343514" flipH="1">
            <a:off x="-1156226" y="-1467160"/>
            <a:ext cx="3297389" cy="2276638"/>
          </a:xfrm>
          <a:prstGeom prst="rect">
            <a:avLst/>
          </a:prstGeom>
          <a:noFill/>
          <a:ln>
            <a:noFill/>
          </a:ln>
        </p:spPr>
      </p:pic>
      <p:pic>
        <p:nvPicPr>
          <p:cNvPr id="1295" name="Google Shape;1295;p22"/>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grpSp>
        <p:nvGrpSpPr>
          <p:cNvPr id="1296" name="Google Shape;1296;p22"/>
          <p:cNvGrpSpPr/>
          <p:nvPr/>
        </p:nvGrpSpPr>
        <p:grpSpPr>
          <a:xfrm rot="-8099954">
            <a:off x="25750" y="-768876"/>
            <a:ext cx="1344367" cy="1995327"/>
            <a:chOff x="272875" y="1527563"/>
            <a:chExt cx="255950" cy="455000"/>
          </a:xfrm>
        </p:grpSpPr>
        <p:sp>
          <p:nvSpPr>
            <p:cNvPr id="1297" name="Google Shape;1297;p2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2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2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2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2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2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2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2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2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2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2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2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2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2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2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2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2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2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2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2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2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2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2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2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2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2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2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2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2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2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2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2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2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2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2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332" name="Google Shape;1332;p22"/>
          <p:cNvPicPr preferRelativeResize="0"/>
          <p:nvPr/>
        </p:nvPicPr>
        <p:blipFill rotWithShape="1">
          <a:blip r:embed="rId3">
            <a:alphaModFix amt="74000"/>
          </a:blip>
          <a:srcRect/>
          <a:stretch/>
        </p:blipFill>
        <p:spPr>
          <a:xfrm rot="-6814727" flipH="1">
            <a:off x="7454267" y="-1182806"/>
            <a:ext cx="2894871" cy="2593322"/>
          </a:xfrm>
          <a:prstGeom prst="rect">
            <a:avLst/>
          </a:prstGeom>
          <a:noFill/>
          <a:ln>
            <a:noFill/>
          </a:ln>
        </p:spPr>
      </p:pic>
      <p:pic>
        <p:nvPicPr>
          <p:cNvPr id="1333" name="Google Shape;1333;p22"/>
          <p:cNvPicPr preferRelativeResize="0"/>
          <p:nvPr/>
        </p:nvPicPr>
        <p:blipFill rotWithShape="1">
          <a:blip r:embed="rId4">
            <a:alphaModFix amt="76000"/>
          </a:blip>
          <a:srcRect/>
          <a:stretch/>
        </p:blipFill>
        <p:spPr>
          <a:xfrm rot="-1136126">
            <a:off x="4365128" y="4231553"/>
            <a:ext cx="7605805" cy="2832382"/>
          </a:xfrm>
          <a:prstGeom prst="rect">
            <a:avLst/>
          </a:prstGeom>
          <a:noFill/>
          <a:ln>
            <a:noFill/>
          </a:ln>
        </p:spPr>
      </p:pic>
      <p:grpSp>
        <p:nvGrpSpPr>
          <p:cNvPr id="1334" name="Google Shape;1334;p22"/>
          <p:cNvGrpSpPr/>
          <p:nvPr/>
        </p:nvGrpSpPr>
        <p:grpSpPr>
          <a:xfrm rot="3618644">
            <a:off x="7686877" y="3841497"/>
            <a:ext cx="1344356" cy="2469645"/>
            <a:chOff x="272875" y="1419395"/>
            <a:chExt cx="255950" cy="563168"/>
          </a:xfrm>
        </p:grpSpPr>
        <p:sp>
          <p:nvSpPr>
            <p:cNvPr id="1335" name="Google Shape;1335;p2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2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2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2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2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2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2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2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2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2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2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2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2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2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2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2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2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2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2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2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2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2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2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8" name="Google Shape;1358;p2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9" name="Google Shape;1359;p2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2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2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2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3" name="Google Shape;1363;p2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2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2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2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2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2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2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70" name="Google Shape;1370;p22"/>
          <p:cNvSpPr txBox="1">
            <a:spLocks noGrp="1"/>
          </p:cNvSpPr>
          <p:nvPr>
            <p:ph type="title"/>
          </p:nvPr>
        </p:nvSpPr>
        <p:spPr>
          <a:xfrm>
            <a:off x="730325" y="3530302"/>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71" name="Google Shape;1371;p22"/>
          <p:cNvSpPr txBox="1">
            <a:spLocks noGrp="1"/>
          </p:cNvSpPr>
          <p:nvPr>
            <p:ph type="subTitle" idx="1"/>
          </p:nvPr>
        </p:nvSpPr>
        <p:spPr>
          <a:xfrm>
            <a:off x="730325" y="3915850"/>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72" name="Google Shape;1372;p22"/>
          <p:cNvSpPr txBox="1">
            <a:spLocks noGrp="1"/>
          </p:cNvSpPr>
          <p:nvPr>
            <p:ph type="title" idx="2"/>
          </p:nvPr>
        </p:nvSpPr>
        <p:spPr>
          <a:xfrm>
            <a:off x="3405326" y="3530302"/>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73" name="Google Shape;1373;p22"/>
          <p:cNvSpPr txBox="1">
            <a:spLocks noGrp="1"/>
          </p:cNvSpPr>
          <p:nvPr>
            <p:ph type="subTitle" idx="3"/>
          </p:nvPr>
        </p:nvSpPr>
        <p:spPr>
          <a:xfrm>
            <a:off x="3405326" y="3915850"/>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74" name="Google Shape;1374;p22"/>
          <p:cNvSpPr txBox="1">
            <a:spLocks noGrp="1"/>
          </p:cNvSpPr>
          <p:nvPr>
            <p:ph type="title" idx="4"/>
          </p:nvPr>
        </p:nvSpPr>
        <p:spPr>
          <a:xfrm>
            <a:off x="6076283" y="3530302"/>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75" name="Google Shape;1375;p22"/>
          <p:cNvSpPr txBox="1">
            <a:spLocks noGrp="1"/>
          </p:cNvSpPr>
          <p:nvPr>
            <p:ph type="subTitle" idx="5"/>
          </p:nvPr>
        </p:nvSpPr>
        <p:spPr>
          <a:xfrm>
            <a:off x="6076283" y="3915850"/>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76" name="Google Shape;1376;p22"/>
          <p:cNvSpPr txBox="1">
            <a:spLocks noGrp="1"/>
          </p:cNvSpPr>
          <p:nvPr>
            <p:ph type="ctrTitle" idx="6"/>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1377" name="Google Shape;1377;p22"/>
          <p:cNvSpPr txBox="1">
            <a:spLocks noGrp="1"/>
          </p:cNvSpPr>
          <p:nvPr>
            <p:ph type="title" idx="7"/>
          </p:nvPr>
        </p:nvSpPr>
        <p:spPr>
          <a:xfrm>
            <a:off x="730325" y="1813595"/>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78" name="Google Shape;1378;p22"/>
          <p:cNvSpPr txBox="1">
            <a:spLocks noGrp="1"/>
          </p:cNvSpPr>
          <p:nvPr>
            <p:ph type="subTitle" idx="8"/>
          </p:nvPr>
        </p:nvSpPr>
        <p:spPr>
          <a:xfrm>
            <a:off x="730325" y="2195913"/>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79" name="Google Shape;1379;p22"/>
          <p:cNvSpPr txBox="1">
            <a:spLocks noGrp="1"/>
          </p:cNvSpPr>
          <p:nvPr>
            <p:ph type="title" idx="9"/>
          </p:nvPr>
        </p:nvSpPr>
        <p:spPr>
          <a:xfrm>
            <a:off x="3405326" y="1813595"/>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80" name="Google Shape;1380;p22"/>
          <p:cNvSpPr txBox="1">
            <a:spLocks noGrp="1"/>
          </p:cNvSpPr>
          <p:nvPr>
            <p:ph type="subTitle" idx="13"/>
          </p:nvPr>
        </p:nvSpPr>
        <p:spPr>
          <a:xfrm>
            <a:off x="3405326" y="2195913"/>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81" name="Google Shape;1381;p22"/>
          <p:cNvSpPr txBox="1">
            <a:spLocks noGrp="1"/>
          </p:cNvSpPr>
          <p:nvPr>
            <p:ph type="title" idx="14"/>
          </p:nvPr>
        </p:nvSpPr>
        <p:spPr>
          <a:xfrm>
            <a:off x="6076283" y="1813595"/>
            <a:ext cx="2336400" cy="4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82" name="Google Shape;1382;p22"/>
          <p:cNvSpPr txBox="1">
            <a:spLocks noGrp="1"/>
          </p:cNvSpPr>
          <p:nvPr>
            <p:ph type="subTitle" idx="15"/>
          </p:nvPr>
        </p:nvSpPr>
        <p:spPr>
          <a:xfrm>
            <a:off x="6076283" y="2195913"/>
            <a:ext cx="2336400" cy="76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83"/>
        <p:cNvGrpSpPr/>
        <p:nvPr/>
      </p:nvGrpSpPr>
      <p:grpSpPr>
        <a:xfrm>
          <a:off x="0" y="0"/>
          <a:ext cx="0" cy="0"/>
          <a:chOff x="0" y="0"/>
          <a:chExt cx="0" cy="0"/>
        </a:xfrm>
      </p:grpSpPr>
      <p:pic>
        <p:nvPicPr>
          <p:cNvPr id="1384" name="Google Shape;1384;p23"/>
          <p:cNvPicPr preferRelativeResize="0"/>
          <p:nvPr/>
        </p:nvPicPr>
        <p:blipFill rotWithShape="1">
          <a:blip r:embed="rId2">
            <a:alphaModFix amt="66000"/>
          </a:blip>
          <a:srcRect/>
          <a:stretch/>
        </p:blipFill>
        <p:spPr>
          <a:xfrm rot="8456486" flipH="1">
            <a:off x="4213816" y="1684455"/>
            <a:ext cx="3297389" cy="2276638"/>
          </a:xfrm>
          <a:prstGeom prst="rect">
            <a:avLst/>
          </a:prstGeom>
          <a:noFill/>
          <a:ln>
            <a:noFill/>
          </a:ln>
        </p:spPr>
      </p:pic>
      <p:pic>
        <p:nvPicPr>
          <p:cNvPr id="1385" name="Google Shape;1385;p23"/>
          <p:cNvPicPr preferRelativeResize="0"/>
          <p:nvPr/>
        </p:nvPicPr>
        <p:blipFill rotWithShape="1">
          <a:blip r:embed="rId3">
            <a:alphaModFix amt="74000"/>
          </a:blip>
          <a:srcRect/>
          <a:stretch/>
        </p:blipFill>
        <p:spPr>
          <a:xfrm rot="-5809801" flipH="1">
            <a:off x="2079893" y="1275092"/>
            <a:ext cx="2894870" cy="2593321"/>
          </a:xfrm>
          <a:prstGeom prst="rect">
            <a:avLst/>
          </a:prstGeom>
          <a:noFill/>
          <a:ln>
            <a:noFill/>
          </a:ln>
        </p:spPr>
      </p:pic>
      <p:pic>
        <p:nvPicPr>
          <p:cNvPr id="1386" name="Google Shape;1386;p23"/>
          <p:cNvPicPr preferRelativeResize="0"/>
          <p:nvPr/>
        </p:nvPicPr>
        <p:blipFill rotWithShape="1">
          <a:blip r:embed="rId4">
            <a:alphaModFix amt="76000"/>
          </a:blip>
          <a:srcRect/>
          <a:stretch/>
        </p:blipFill>
        <p:spPr>
          <a:xfrm rot="9663874">
            <a:off x="-831963" y="211855"/>
            <a:ext cx="9577978" cy="3566814"/>
          </a:xfrm>
          <a:prstGeom prst="rect">
            <a:avLst/>
          </a:prstGeom>
          <a:noFill/>
          <a:ln>
            <a:noFill/>
          </a:ln>
        </p:spPr>
      </p:pic>
      <p:sp>
        <p:nvSpPr>
          <p:cNvPr id="1387" name="Google Shape;1387;p23"/>
          <p:cNvSpPr txBox="1">
            <a:spLocks noGrp="1"/>
          </p:cNvSpPr>
          <p:nvPr>
            <p:ph type="title" hasCustomPrompt="1"/>
          </p:nvPr>
        </p:nvSpPr>
        <p:spPr>
          <a:xfrm>
            <a:off x="1284000" y="1558475"/>
            <a:ext cx="6576000" cy="1511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9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388" name="Google Shape;1388;p23"/>
          <p:cNvSpPr txBox="1">
            <a:spLocks noGrp="1"/>
          </p:cNvSpPr>
          <p:nvPr>
            <p:ph type="subTitle" idx="1"/>
          </p:nvPr>
        </p:nvSpPr>
        <p:spPr>
          <a:xfrm>
            <a:off x="1284000" y="3069625"/>
            <a:ext cx="6576000" cy="71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900"/>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a:endParaRPr/>
          </a:p>
        </p:txBody>
      </p:sp>
      <p:pic>
        <p:nvPicPr>
          <p:cNvPr id="1389" name="Google Shape;1389;p23"/>
          <p:cNvPicPr preferRelativeResize="0"/>
          <p:nvPr/>
        </p:nvPicPr>
        <p:blipFill rotWithShape="1">
          <a:blip r:embed="rId2">
            <a:alphaModFix amt="66000"/>
          </a:blip>
          <a:srcRect/>
          <a:stretch/>
        </p:blipFill>
        <p:spPr>
          <a:xfrm rot="8456486" flipH="1">
            <a:off x="7252441" y="4177105"/>
            <a:ext cx="3297389" cy="2276638"/>
          </a:xfrm>
          <a:prstGeom prst="rect">
            <a:avLst/>
          </a:prstGeom>
          <a:noFill/>
          <a:ln>
            <a:noFill/>
          </a:ln>
        </p:spPr>
      </p:pic>
      <p:grpSp>
        <p:nvGrpSpPr>
          <p:cNvPr id="1390" name="Google Shape;1390;p23"/>
          <p:cNvGrpSpPr/>
          <p:nvPr/>
        </p:nvGrpSpPr>
        <p:grpSpPr>
          <a:xfrm rot="2700046">
            <a:off x="8023488" y="3760130"/>
            <a:ext cx="1344367" cy="1995327"/>
            <a:chOff x="272875" y="1527563"/>
            <a:chExt cx="255950" cy="455000"/>
          </a:xfrm>
        </p:grpSpPr>
        <p:sp>
          <p:nvSpPr>
            <p:cNvPr id="1391" name="Google Shape;1391;p2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2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2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2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2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2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2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2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2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2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2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2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2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2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2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2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2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2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2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2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2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2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2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2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2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6" name="Google Shape;1416;p2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2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2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2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2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2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2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2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2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2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426" name="Google Shape;1426;p23"/>
          <p:cNvPicPr preferRelativeResize="0"/>
          <p:nvPr/>
        </p:nvPicPr>
        <p:blipFill rotWithShape="1">
          <a:blip r:embed="rId4">
            <a:alphaModFix amt="76000"/>
          </a:blip>
          <a:srcRect/>
          <a:stretch/>
        </p:blipFill>
        <p:spPr>
          <a:xfrm rot="9663874">
            <a:off x="-3354179" y="-1777728"/>
            <a:ext cx="7605805" cy="2832382"/>
          </a:xfrm>
          <a:prstGeom prst="rect">
            <a:avLst/>
          </a:prstGeom>
          <a:noFill/>
          <a:ln>
            <a:noFill/>
          </a:ln>
        </p:spPr>
      </p:pic>
      <p:grpSp>
        <p:nvGrpSpPr>
          <p:cNvPr id="1427" name="Google Shape;1427;p23"/>
          <p:cNvGrpSpPr/>
          <p:nvPr/>
        </p:nvGrpSpPr>
        <p:grpSpPr>
          <a:xfrm rot="-7181356">
            <a:off x="474923" y="-1462434"/>
            <a:ext cx="1344356" cy="2469645"/>
            <a:chOff x="272875" y="1419395"/>
            <a:chExt cx="255950" cy="563168"/>
          </a:xfrm>
        </p:grpSpPr>
        <p:sp>
          <p:nvSpPr>
            <p:cNvPr id="1428" name="Google Shape;1428;p2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2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2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2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2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2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2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2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2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2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2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2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2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2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2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2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2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2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2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2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2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2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2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2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2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2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2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2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2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2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2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2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2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2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2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63" name="Google Shape;1463;p23"/>
          <p:cNvSpPr/>
          <p:nvPr/>
        </p:nvSpPr>
        <p:spPr>
          <a:xfrm rot="3011561">
            <a:off x="7155837" y="4854310"/>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23"/>
          <p:cNvSpPr/>
          <p:nvPr/>
        </p:nvSpPr>
        <p:spPr>
          <a:xfrm rot="-9900083">
            <a:off x="-1242749" y="2125430"/>
            <a:ext cx="3386946" cy="5315794"/>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65"/>
        <p:cNvGrpSpPr/>
        <p:nvPr/>
      </p:nvGrpSpPr>
      <p:grpSpPr>
        <a:xfrm>
          <a:off x="0" y="0"/>
          <a:ext cx="0" cy="0"/>
          <a:chOff x="0" y="0"/>
          <a:chExt cx="0" cy="0"/>
        </a:xfrm>
      </p:grpSpPr>
      <p:sp>
        <p:nvSpPr>
          <p:cNvPr id="1466" name="Google Shape;1466;p24"/>
          <p:cNvSpPr txBox="1">
            <a:spLocks noGrp="1"/>
          </p:cNvSpPr>
          <p:nvPr>
            <p:ph type="subTitle" idx="1"/>
          </p:nvPr>
        </p:nvSpPr>
        <p:spPr>
          <a:xfrm>
            <a:off x="720000" y="1475700"/>
            <a:ext cx="7704000" cy="265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a:lvl1pPr>
            <a:lvl2pPr lvl="1" algn="ctr">
              <a:lnSpc>
                <a:spcPct val="100000"/>
              </a:lnSpc>
              <a:spcBef>
                <a:spcPts val="100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1467" name="Google Shape;1467;p24"/>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pic>
        <p:nvPicPr>
          <p:cNvPr id="1468" name="Google Shape;1468;p24"/>
          <p:cNvPicPr preferRelativeResize="0"/>
          <p:nvPr/>
        </p:nvPicPr>
        <p:blipFill rotWithShape="1">
          <a:blip r:embed="rId2">
            <a:alphaModFix amt="47000"/>
          </a:blip>
          <a:srcRect/>
          <a:stretch/>
        </p:blipFill>
        <p:spPr>
          <a:xfrm rot="4139108">
            <a:off x="-1716814" y="3950736"/>
            <a:ext cx="2989903" cy="2468227"/>
          </a:xfrm>
          <a:prstGeom prst="rect">
            <a:avLst/>
          </a:prstGeom>
          <a:noFill/>
          <a:ln>
            <a:noFill/>
          </a:ln>
        </p:spPr>
      </p:pic>
      <p:grpSp>
        <p:nvGrpSpPr>
          <p:cNvPr id="1469" name="Google Shape;1469;p24"/>
          <p:cNvGrpSpPr/>
          <p:nvPr/>
        </p:nvGrpSpPr>
        <p:grpSpPr>
          <a:xfrm rot="-987768">
            <a:off x="-414533" y="3230134"/>
            <a:ext cx="1344359" cy="1995308"/>
            <a:chOff x="272875" y="1527563"/>
            <a:chExt cx="255950" cy="455000"/>
          </a:xfrm>
        </p:grpSpPr>
        <p:sp>
          <p:nvSpPr>
            <p:cNvPr id="1470" name="Google Shape;1470;p2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2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2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2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2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2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2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2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2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2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2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2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2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2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2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2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2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2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2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2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2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2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2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2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2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2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2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2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2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2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2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2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2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2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2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505" name="Google Shape;1505;p24"/>
          <p:cNvPicPr preferRelativeResize="0"/>
          <p:nvPr/>
        </p:nvPicPr>
        <p:blipFill rotWithShape="1">
          <a:blip r:embed="rId3">
            <a:alphaModFix amt="74000"/>
          </a:blip>
          <a:srcRect/>
          <a:stretch/>
        </p:blipFill>
        <p:spPr>
          <a:xfrm rot="-1197527" flipH="1">
            <a:off x="8254668" y="3888189"/>
            <a:ext cx="2894871" cy="2593322"/>
          </a:xfrm>
          <a:prstGeom prst="rect">
            <a:avLst/>
          </a:prstGeom>
          <a:noFill/>
          <a:ln>
            <a:noFill/>
          </a:ln>
        </p:spPr>
      </p:pic>
      <p:pic>
        <p:nvPicPr>
          <p:cNvPr id="1506" name="Google Shape;1506;p24"/>
          <p:cNvPicPr preferRelativeResize="0"/>
          <p:nvPr/>
        </p:nvPicPr>
        <p:blipFill rotWithShape="1">
          <a:blip r:embed="rId4">
            <a:alphaModFix amt="58000"/>
          </a:blip>
          <a:srcRect/>
          <a:stretch/>
        </p:blipFill>
        <p:spPr>
          <a:xfrm rot="-9314708">
            <a:off x="-1515506" y="-1274402"/>
            <a:ext cx="1787180" cy="4287365"/>
          </a:xfrm>
          <a:prstGeom prst="rect">
            <a:avLst/>
          </a:prstGeom>
          <a:noFill/>
          <a:ln>
            <a:noFill/>
          </a:ln>
        </p:spPr>
      </p:pic>
      <p:pic>
        <p:nvPicPr>
          <p:cNvPr id="1507" name="Google Shape;1507;p24"/>
          <p:cNvPicPr preferRelativeResize="0"/>
          <p:nvPr/>
        </p:nvPicPr>
        <p:blipFill rotWithShape="1">
          <a:blip r:embed="rId5">
            <a:alphaModFix amt="76000"/>
          </a:blip>
          <a:srcRect/>
          <a:stretch/>
        </p:blipFill>
        <p:spPr>
          <a:xfrm rot="394092">
            <a:off x="2157624" y="-1359156"/>
            <a:ext cx="5296602" cy="1972438"/>
          </a:xfrm>
          <a:prstGeom prst="rect">
            <a:avLst/>
          </a:prstGeom>
          <a:noFill/>
          <a:ln>
            <a:noFill/>
          </a:ln>
        </p:spPr>
      </p:pic>
      <p:pic>
        <p:nvPicPr>
          <p:cNvPr id="1508" name="Google Shape;1508;p24"/>
          <p:cNvPicPr preferRelativeResize="0"/>
          <p:nvPr/>
        </p:nvPicPr>
        <p:blipFill rotWithShape="1">
          <a:blip r:embed="rId6">
            <a:alphaModFix amt="62000"/>
          </a:blip>
          <a:srcRect/>
          <a:stretch/>
        </p:blipFill>
        <p:spPr>
          <a:xfrm rot="6551349" flipH="1">
            <a:off x="7493893" y="-756657"/>
            <a:ext cx="2894870" cy="2593321"/>
          </a:xfrm>
          <a:prstGeom prst="rect">
            <a:avLst/>
          </a:prstGeom>
          <a:noFill/>
          <a:ln>
            <a:noFill/>
          </a:ln>
        </p:spPr>
      </p:pic>
      <p:grpSp>
        <p:nvGrpSpPr>
          <p:cNvPr id="1509" name="Google Shape;1509;p24"/>
          <p:cNvGrpSpPr/>
          <p:nvPr/>
        </p:nvGrpSpPr>
        <p:grpSpPr>
          <a:xfrm rot="8100046">
            <a:off x="8172669" y="-457651"/>
            <a:ext cx="1344367" cy="1995327"/>
            <a:chOff x="272875" y="1527563"/>
            <a:chExt cx="255950" cy="455000"/>
          </a:xfrm>
        </p:grpSpPr>
        <p:sp>
          <p:nvSpPr>
            <p:cNvPr id="1510" name="Google Shape;1510;p2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2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2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2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2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2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2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2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2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2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2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2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2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2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2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2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2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2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2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2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2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2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2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2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2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2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2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2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2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2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2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2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2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2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2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45" name="Google Shape;1545;p24"/>
          <p:cNvSpPr/>
          <p:nvPr/>
        </p:nvSpPr>
        <p:spPr>
          <a:xfrm rot="-6477098" flipH="1">
            <a:off x="-3963735" y="-3524095"/>
            <a:ext cx="4623929" cy="725694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24"/>
          <p:cNvSpPr/>
          <p:nvPr/>
        </p:nvSpPr>
        <p:spPr>
          <a:xfrm rot="-7689947">
            <a:off x="8072325" y="4598041"/>
            <a:ext cx="2264989" cy="2165745"/>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1547"/>
        <p:cNvGrpSpPr/>
        <p:nvPr/>
      </p:nvGrpSpPr>
      <p:grpSpPr>
        <a:xfrm>
          <a:off x="0" y="0"/>
          <a:ext cx="0" cy="0"/>
          <a:chOff x="0" y="0"/>
          <a:chExt cx="0" cy="0"/>
        </a:xfrm>
      </p:grpSpPr>
      <p:pic>
        <p:nvPicPr>
          <p:cNvPr id="1548" name="Google Shape;1548;p25"/>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1549" name="Google Shape;1549;p25"/>
          <p:cNvGrpSpPr/>
          <p:nvPr/>
        </p:nvGrpSpPr>
        <p:grpSpPr>
          <a:xfrm rot="-987768">
            <a:off x="7751817" y="-266278"/>
            <a:ext cx="1344359" cy="1995308"/>
            <a:chOff x="272875" y="1527563"/>
            <a:chExt cx="255950" cy="455000"/>
          </a:xfrm>
        </p:grpSpPr>
        <p:sp>
          <p:nvSpPr>
            <p:cNvPr id="1550" name="Google Shape;1550;p2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1" name="Google Shape;1551;p2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2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2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2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2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2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2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2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2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2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2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2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2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2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2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2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2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2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2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2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2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2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2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2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2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2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2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2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2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2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2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2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2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2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585" name="Google Shape;1585;p25"/>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1586" name="Google Shape;1586;p25"/>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1587" name="Google Shape;1587;p25"/>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25"/>
          <p:cNvSpPr txBox="1">
            <a:spLocks noGrp="1"/>
          </p:cNvSpPr>
          <p:nvPr>
            <p:ph type="subTitle" idx="1"/>
          </p:nvPr>
        </p:nvSpPr>
        <p:spPr>
          <a:xfrm>
            <a:off x="724603" y="2240850"/>
            <a:ext cx="3181800" cy="1239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400"/>
              <a:buChar char="●"/>
              <a:defRPr sz="1600"/>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1589" name="Google Shape;1589;p25"/>
          <p:cNvSpPr txBox="1">
            <a:spLocks noGrp="1"/>
          </p:cNvSpPr>
          <p:nvPr>
            <p:ph type="ctrTitle"/>
          </p:nvPr>
        </p:nvSpPr>
        <p:spPr>
          <a:xfrm>
            <a:off x="724603" y="1663050"/>
            <a:ext cx="3181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1590" name="Google Shape;1590;p25"/>
          <p:cNvSpPr/>
          <p:nvPr/>
        </p:nvSpPr>
        <p:spPr>
          <a:xfrm rot="-4340781" flipH="1">
            <a:off x="3518" y="-5268942"/>
            <a:ext cx="4623974" cy="725683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
  <p:cSld name="BLANK_1_1_1_1_1_1_2_1">
    <p:spTree>
      <p:nvGrpSpPr>
        <p:cNvPr id="1" name="Shape 1591"/>
        <p:cNvGrpSpPr/>
        <p:nvPr/>
      </p:nvGrpSpPr>
      <p:grpSpPr>
        <a:xfrm>
          <a:off x="0" y="0"/>
          <a:ext cx="0" cy="0"/>
          <a:chOff x="0" y="0"/>
          <a:chExt cx="0" cy="0"/>
        </a:xfrm>
      </p:grpSpPr>
      <p:pic>
        <p:nvPicPr>
          <p:cNvPr id="1592" name="Google Shape;1592;p26"/>
          <p:cNvPicPr preferRelativeResize="0"/>
          <p:nvPr/>
        </p:nvPicPr>
        <p:blipFill rotWithShape="1">
          <a:blip r:embed="rId2">
            <a:alphaModFix amt="76000"/>
          </a:blip>
          <a:srcRect/>
          <a:stretch/>
        </p:blipFill>
        <p:spPr>
          <a:xfrm rot="2453973">
            <a:off x="1248590" y="2532214"/>
            <a:ext cx="4232748" cy="1576274"/>
          </a:xfrm>
          <a:prstGeom prst="rect">
            <a:avLst/>
          </a:prstGeom>
          <a:noFill/>
          <a:ln>
            <a:noFill/>
          </a:ln>
        </p:spPr>
      </p:pic>
      <p:pic>
        <p:nvPicPr>
          <p:cNvPr id="1593" name="Google Shape;1593;p26"/>
          <p:cNvPicPr preferRelativeResize="0"/>
          <p:nvPr/>
        </p:nvPicPr>
        <p:blipFill rotWithShape="1">
          <a:blip r:embed="rId2">
            <a:alphaModFix amt="76000"/>
          </a:blip>
          <a:srcRect/>
          <a:stretch/>
        </p:blipFill>
        <p:spPr>
          <a:xfrm rot="2453973">
            <a:off x="-1738310" y="4081814"/>
            <a:ext cx="4232748" cy="1576274"/>
          </a:xfrm>
          <a:prstGeom prst="rect">
            <a:avLst/>
          </a:prstGeom>
          <a:noFill/>
          <a:ln>
            <a:noFill/>
          </a:ln>
        </p:spPr>
      </p:pic>
      <p:pic>
        <p:nvPicPr>
          <p:cNvPr id="1594" name="Google Shape;1594;p26"/>
          <p:cNvPicPr preferRelativeResize="0"/>
          <p:nvPr/>
        </p:nvPicPr>
        <p:blipFill rotWithShape="1">
          <a:blip r:embed="rId3">
            <a:alphaModFix amt="76000"/>
          </a:blip>
          <a:srcRect/>
          <a:stretch/>
        </p:blipFill>
        <p:spPr>
          <a:xfrm rot="2453973">
            <a:off x="6716115" y="-248136"/>
            <a:ext cx="4232748" cy="1576274"/>
          </a:xfrm>
          <a:prstGeom prst="rect">
            <a:avLst/>
          </a:prstGeom>
          <a:noFill/>
          <a:ln>
            <a:noFill/>
          </a:ln>
        </p:spPr>
      </p:pic>
      <p:pic>
        <p:nvPicPr>
          <p:cNvPr id="1595" name="Google Shape;1595;p26"/>
          <p:cNvPicPr preferRelativeResize="0"/>
          <p:nvPr/>
        </p:nvPicPr>
        <p:blipFill rotWithShape="1">
          <a:blip r:embed="rId4">
            <a:alphaModFix amt="47000"/>
          </a:blip>
          <a:srcRect/>
          <a:stretch/>
        </p:blipFill>
        <p:spPr>
          <a:xfrm rot="10800000">
            <a:off x="1630988" y="143888"/>
            <a:ext cx="5882026" cy="4855727"/>
          </a:xfrm>
          <a:prstGeom prst="rect">
            <a:avLst/>
          </a:prstGeom>
          <a:noFill/>
          <a:ln>
            <a:noFill/>
          </a:ln>
        </p:spPr>
      </p:pic>
      <p:grpSp>
        <p:nvGrpSpPr>
          <p:cNvPr id="1596" name="Google Shape;1596;p26"/>
          <p:cNvGrpSpPr/>
          <p:nvPr/>
        </p:nvGrpSpPr>
        <p:grpSpPr>
          <a:xfrm rot="-2700000">
            <a:off x="167955" y="3080962"/>
            <a:ext cx="1344349" cy="2469678"/>
            <a:chOff x="272875" y="1419395"/>
            <a:chExt cx="255950" cy="563168"/>
          </a:xfrm>
        </p:grpSpPr>
        <p:sp>
          <p:nvSpPr>
            <p:cNvPr id="1597" name="Google Shape;1597;p2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2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2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2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2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2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2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2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2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2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2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2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2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2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2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2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26"/>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26"/>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2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26"/>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2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2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2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2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2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2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2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2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2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26"/>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2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2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2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26"/>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26"/>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2" name="Google Shape;1632;p26"/>
          <p:cNvGrpSpPr/>
          <p:nvPr/>
        </p:nvGrpSpPr>
        <p:grpSpPr>
          <a:xfrm rot="-2700000">
            <a:off x="8026513" y="-183341"/>
            <a:ext cx="1344349" cy="1995327"/>
            <a:chOff x="272875" y="1527563"/>
            <a:chExt cx="255950" cy="455000"/>
          </a:xfrm>
        </p:grpSpPr>
        <p:sp>
          <p:nvSpPr>
            <p:cNvPr id="1633" name="Google Shape;1633;p2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2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2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2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2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2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2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2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2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2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2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2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2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2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7" name="Google Shape;1647;p2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2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2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2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2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2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2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2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2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2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2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2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2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2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2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2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2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2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2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2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2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68" name="Google Shape;1668;p26"/>
          <p:cNvSpPr txBox="1">
            <a:spLocks noGrp="1"/>
          </p:cNvSpPr>
          <p:nvPr>
            <p:ph type="ctrTitle"/>
          </p:nvPr>
        </p:nvSpPr>
        <p:spPr>
          <a:xfrm>
            <a:off x="720000" y="540000"/>
            <a:ext cx="7704000" cy="1350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669" name="Google Shape;1669;p26"/>
          <p:cNvSpPr txBox="1">
            <a:spLocks noGrp="1"/>
          </p:cNvSpPr>
          <p:nvPr>
            <p:ph type="subTitle" idx="1"/>
          </p:nvPr>
        </p:nvSpPr>
        <p:spPr>
          <a:xfrm>
            <a:off x="720000" y="2603948"/>
            <a:ext cx="7704000" cy="96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70" name="Google Shape;1670;p26"/>
          <p:cNvSpPr txBox="1"/>
          <p:nvPr/>
        </p:nvSpPr>
        <p:spPr>
          <a:xfrm>
            <a:off x="2646000" y="3628979"/>
            <a:ext cx="3852000" cy="673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dk2"/>
                </a:solidFill>
                <a:latin typeface="Open Sans SemiBold"/>
                <a:ea typeface="Open Sans SemiBold"/>
                <a:cs typeface="Open Sans SemiBold"/>
                <a:sym typeface="Open Sans SemiBold"/>
              </a:rPr>
              <a:t>CREDITS: This presentation template was created</a:t>
            </a:r>
            <a:r>
              <a:rPr lang="en" sz="1200" b="1" i="0" u="none" strike="noStrike" cap="none">
                <a:solidFill>
                  <a:schemeClr val="dk2"/>
                </a:solidFill>
                <a:latin typeface="Open Sans"/>
                <a:ea typeface="Open Sans"/>
                <a:cs typeface="Open Sans"/>
                <a:sym typeface="Open Sans"/>
              </a:rPr>
              <a:t> </a:t>
            </a:r>
            <a:r>
              <a:rPr lang="en" sz="1200" b="1" i="0" u="none" strike="noStrike" cap="none">
                <a:solidFill>
                  <a:schemeClr val="hlink"/>
                </a:solidFill>
                <a:uFill>
                  <a:noFill/>
                </a:uFill>
                <a:latin typeface="Open Sans"/>
                <a:ea typeface="Open Sans"/>
                <a:cs typeface="Open Sans"/>
                <a:sym typeface="Open Sans"/>
                <a:hlinkClick r:id="rId5"/>
              </a:rPr>
              <a:t>by Slidesgo,</a:t>
            </a:r>
            <a:r>
              <a:rPr lang="en" sz="1200" b="1" i="0" u="none" strike="noStrike" cap="none">
                <a:solidFill>
                  <a:schemeClr val="dk2"/>
                </a:solidFill>
                <a:latin typeface="Open Sans"/>
                <a:ea typeface="Open Sans"/>
                <a:cs typeface="Open Sans"/>
                <a:sym typeface="Open Sans"/>
              </a:rPr>
              <a:t> </a:t>
            </a:r>
            <a:r>
              <a:rPr lang="en" sz="1200" b="0" i="0" u="none" strike="noStrike" cap="none">
                <a:solidFill>
                  <a:schemeClr val="dk2"/>
                </a:solidFill>
                <a:latin typeface="Open Sans SemiBold"/>
                <a:ea typeface="Open Sans SemiBold"/>
                <a:cs typeface="Open Sans SemiBold"/>
                <a:sym typeface="Open Sans SemiBold"/>
              </a:rPr>
              <a:t>including icons</a:t>
            </a:r>
            <a:r>
              <a:rPr lang="en" sz="1200" b="1" i="0" u="none" strike="noStrike" cap="none">
                <a:solidFill>
                  <a:schemeClr val="dk2"/>
                </a:solidFill>
                <a:latin typeface="Open Sans"/>
                <a:ea typeface="Open Sans"/>
                <a:cs typeface="Open Sans"/>
                <a:sym typeface="Open Sans"/>
              </a:rPr>
              <a:t> </a:t>
            </a:r>
            <a:r>
              <a:rPr lang="en" sz="1200" b="1" i="0" u="none" strike="noStrike" cap="none">
                <a:solidFill>
                  <a:schemeClr val="hlink"/>
                </a:solidFill>
                <a:uFill>
                  <a:noFill/>
                </a:uFill>
                <a:latin typeface="Open Sans"/>
                <a:ea typeface="Open Sans"/>
                <a:cs typeface="Open Sans"/>
                <a:sym typeface="Open Sans"/>
                <a:hlinkClick r:id="rId6"/>
              </a:rPr>
              <a:t>by Flaticon,</a:t>
            </a:r>
            <a:r>
              <a:rPr lang="en" sz="1200" b="1" i="0" u="none" strike="noStrike" cap="none">
                <a:solidFill>
                  <a:schemeClr val="dk2"/>
                </a:solidFill>
                <a:latin typeface="Open Sans"/>
                <a:ea typeface="Open Sans"/>
                <a:cs typeface="Open Sans"/>
                <a:sym typeface="Open Sans"/>
              </a:rPr>
              <a:t> i</a:t>
            </a:r>
            <a:r>
              <a:rPr lang="en" sz="1200" b="0" i="0" u="none" strike="noStrike" cap="none">
                <a:solidFill>
                  <a:schemeClr val="dk2"/>
                </a:solidFill>
                <a:latin typeface="Open Sans SemiBold"/>
                <a:ea typeface="Open Sans SemiBold"/>
                <a:cs typeface="Open Sans SemiBold"/>
                <a:sym typeface="Open Sans SemiBold"/>
              </a:rPr>
              <a:t>nfographics &amp; images </a:t>
            </a:r>
            <a:r>
              <a:rPr lang="en" sz="1200" b="1" i="0" u="none" strike="noStrike" cap="none">
                <a:solidFill>
                  <a:schemeClr val="hlink"/>
                </a:solidFill>
                <a:uFill>
                  <a:noFill/>
                </a:uFill>
                <a:latin typeface="Open Sans"/>
                <a:ea typeface="Open Sans"/>
                <a:cs typeface="Open Sans"/>
                <a:sym typeface="Open Sans"/>
                <a:hlinkClick r:id="rId7"/>
              </a:rPr>
              <a:t>by Freepik</a:t>
            </a:r>
            <a:r>
              <a:rPr lang="en" sz="1200" b="1" i="0" u="none" strike="noStrike" cap="none">
                <a:solidFill>
                  <a:schemeClr val="dk2"/>
                </a:solidFill>
                <a:latin typeface="Open Sans"/>
                <a:ea typeface="Open Sans"/>
                <a:cs typeface="Open Sans"/>
                <a:sym typeface="Open Sans"/>
              </a:rPr>
              <a:t> </a:t>
            </a:r>
            <a:endParaRPr sz="1200" b="1" i="0" u="none" strike="noStrike" cap="none">
              <a:solidFill>
                <a:schemeClr val="dk2"/>
              </a:solidFill>
              <a:latin typeface="Open Sans"/>
              <a:ea typeface="Open Sans"/>
              <a:cs typeface="Open Sans"/>
              <a:sym typeface="Open Sans"/>
            </a:endParaRPr>
          </a:p>
        </p:txBody>
      </p:sp>
      <p:sp>
        <p:nvSpPr>
          <p:cNvPr id="1671" name="Google Shape;1671;p26"/>
          <p:cNvSpPr/>
          <p:nvPr/>
        </p:nvSpPr>
        <p:spPr>
          <a:xfrm>
            <a:off x="5570568" y="-2413037"/>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1" name="Shape 1672"/>
        <p:cNvGrpSpPr/>
        <p:nvPr/>
      </p:nvGrpSpPr>
      <p:grpSpPr>
        <a:xfrm>
          <a:off x="0" y="0"/>
          <a:ext cx="0" cy="0"/>
          <a:chOff x="0" y="0"/>
          <a:chExt cx="0" cy="0"/>
        </a:xfrm>
      </p:grpSpPr>
      <p:pic>
        <p:nvPicPr>
          <p:cNvPr id="1673" name="Google Shape;1673;p27"/>
          <p:cNvPicPr preferRelativeResize="0"/>
          <p:nvPr/>
        </p:nvPicPr>
        <p:blipFill rotWithShape="1">
          <a:blip r:embed="rId2">
            <a:alphaModFix amt="66000"/>
          </a:blip>
          <a:srcRect/>
          <a:stretch/>
        </p:blipFill>
        <p:spPr>
          <a:xfrm rot="-2343514" flipH="1">
            <a:off x="-1166545" y="-1270720"/>
            <a:ext cx="3297389" cy="2276638"/>
          </a:xfrm>
          <a:prstGeom prst="rect">
            <a:avLst/>
          </a:prstGeom>
          <a:noFill/>
          <a:ln>
            <a:noFill/>
          </a:ln>
        </p:spPr>
      </p:pic>
      <p:grpSp>
        <p:nvGrpSpPr>
          <p:cNvPr id="1674" name="Google Shape;1674;p27"/>
          <p:cNvGrpSpPr/>
          <p:nvPr/>
        </p:nvGrpSpPr>
        <p:grpSpPr>
          <a:xfrm rot="-8099954">
            <a:off x="15431" y="-572435"/>
            <a:ext cx="1344367" cy="1995327"/>
            <a:chOff x="272875" y="1527563"/>
            <a:chExt cx="255950" cy="455000"/>
          </a:xfrm>
        </p:grpSpPr>
        <p:sp>
          <p:nvSpPr>
            <p:cNvPr id="1675" name="Google Shape;1675;p2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2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2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2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2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2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2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2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2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2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2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2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2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2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2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2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2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2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2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2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2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2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2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2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2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2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2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2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2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2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2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2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2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2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2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710" name="Google Shape;1710;p27"/>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sp>
        <p:nvSpPr>
          <p:cNvPr id="1711" name="Google Shape;1711;p27"/>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
  <p:cSld name="CUSTOM_4">
    <p:spTree>
      <p:nvGrpSpPr>
        <p:cNvPr id="1" name="Shape 1712"/>
        <p:cNvGrpSpPr/>
        <p:nvPr/>
      </p:nvGrpSpPr>
      <p:grpSpPr>
        <a:xfrm>
          <a:off x="0" y="0"/>
          <a:ext cx="0" cy="0"/>
          <a:chOff x="0" y="0"/>
          <a:chExt cx="0" cy="0"/>
        </a:xfrm>
      </p:grpSpPr>
      <p:pic>
        <p:nvPicPr>
          <p:cNvPr id="1713" name="Google Shape;1713;p28"/>
          <p:cNvPicPr preferRelativeResize="0"/>
          <p:nvPr/>
        </p:nvPicPr>
        <p:blipFill rotWithShape="1">
          <a:blip r:embed="rId2">
            <a:alphaModFix amt="66000"/>
          </a:blip>
          <a:srcRect/>
          <a:stretch/>
        </p:blipFill>
        <p:spPr>
          <a:xfrm rot="-2343514" flipH="1">
            <a:off x="-1166545" y="-1270720"/>
            <a:ext cx="3297389" cy="2276638"/>
          </a:xfrm>
          <a:prstGeom prst="rect">
            <a:avLst/>
          </a:prstGeom>
          <a:noFill/>
          <a:ln>
            <a:noFill/>
          </a:ln>
        </p:spPr>
      </p:pic>
      <p:grpSp>
        <p:nvGrpSpPr>
          <p:cNvPr id="1714" name="Google Shape;1714;p28"/>
          <p:cNvGrpSpPr/>
          <p:nvPr/>
        </p:nvGrpSpPr>
        <p:grpSpPr>
          <a:xfrm rot="-8099954">
            <a:off x="15431" y="-572435"/>
            <a:ext cx="1344367" cy="1995327"/>
            <a:chOff x="272875" y="1527563"/>
            <a:chExt cx="255950" cy="455000"/>
          </a:xfrm>
        </p:grpSpPr>
        <p:sp>
          <p:nvSpPr>
            <p:cNvPr id="1715" name="Google Shape;1715;p2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2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2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2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2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2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2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2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2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2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2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2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2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2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2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2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2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2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2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2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2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2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2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2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2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2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2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2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2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2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2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2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2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2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2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750" name="Google Shape;1750;p28"/>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pic>
        <p:nvPicPr>
          <p:cNvPr id="1751" name="Google Shape;1751;p28"/>
          <p:cNvPicPr preferRelativeResize="0"/>
          <p:nvPr/>
        </p:nvPicPr>
        <p:blipFill rotWithShape="1">
          <a:blip r:embed="rId4">
            <a:alphaModFix amt="76000"/>
          </a:blip>
          <a:srcRect/>
          <a:stretch/>
        </p:blipFill>
        <p:spPr>
          <a:xfrm rot="10754694">
            <a:off x="2497948" y="4487275"/>
            <a:ext cx="7605809" cy="2832381"/>
          </a:xfrm>
          <a:prstGeom prst="rect">
            <a:avLst/>
          </a:prstGeom>
          <a:noFill/>
          <a:ln>
            <a:noFill/>
          </a:ln>
        </p:spPr>
      </p:pic>
      <p:grpSp>
        <p:nvGrpSpPr>
          <p:cNvPr id="1752" name="Google Shape;1752;p28"/>
          <p:cNvGrpSpPr/>
          <p:nvPr/>
        </p:nvGrpSpPr>
        <p:grpSpPr>
          <a:xfrm flipH="1">
            <a:off x="-624375" y="3487614"/>
            <a:ext cx="1344377" cy="2469659"/>
            <a:chOff x="272875" y="1419395"/>
            <a:chExt cx="255950" cy="563168"/>
          </a:xfrm>
        </p:grpSpPr>
        <p:sp>
          <p:nvSpPr>
            <p:cNvPr id="1753" name="Google Shape;1753;p2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2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2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2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2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2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2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2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2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2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2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2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2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2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2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2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28"/>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28"/>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2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28"/>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2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2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2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2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2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2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2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2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2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28"/>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2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2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2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28"/>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28"/>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88" name="Google Shape;1788;p28"/>
          <p:cNvSpPr txBox="1">
            <a:spLocks noGrp="1"/>
          </p:cNvSpPr>
          <p:nvPr>
            <p:ph type="title"/>
          </p:nvPr>
        </p:nvSpPr>
        <p:spPr>
          <a:xfrm>
            <a:off x="732375" y="1618170"/>
            <a:ext cx="3839700" cy="62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789" name="Google Shape;1789;p28"/>
          <p:cNvSpPr txBox="1">
            <a:spLocks noGrp="1"/>
          </p:cNvSpPr>
          <p:nvPr>
            <p:ph type="subTitle" idx="1"/>
          </p:nvPr>
        </p:nvSpPr>
        <p:spPr>
          <a:xfrm>
            <a:off x="732375" y="2191200"/>
            <a:ext cx="7691700" cy="2031000"/>
          </a:xfrm>
          <a:prstGeom prst="rect">
            <a:avLst/>
          </a:prstGeom>
          <a:noFill/>
          <a:ln>
            <a:noFill/>
          </a:ln>
        </p:spPr>
        <p:txBody>
          <a:bodyPr spcFirstLastPara="1" wrap="square" lIns="91425" tIns="91425" rIns="91425" bIns="91425" anchor="t" anchorCtr="0">
            <a:noAutofit/>
          </a:bodyPr>
          <a:lstStyle>
            <a:lvl1pPr marR="50800" lvl="0" algn="l">
              <a:lnSpc>
                <a:spcPct val="166000"/>
              </a:lnSpc>
              <a:spcBef>
                <a:spcPts val="0"/>
              </a:spcBef>
              <a:spcAft>
                <a:spcPts val="0"/>
              </a:spcAft>
              <a:buClr>
                <a:schemeClr val="lt2"/>
              </a:buClr>
              <a:buSzPts val="1400"/>
              <a:buChar char="●"/>
              <a:defRPr sz="1200"/>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1790" name="Google Shape;1790;p28"/>
          <p:cNvSpPr txBox="1">
            <a:spLocks noGrp="1"/>
          </p:cNvSpPr>
          <p:nvPr>
            <p:ph type="ctrTitle" idx="2"/>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
        <p:nvSpPr>
          <p:cNvPr id="1791" name="Google Shape;1791;p28"/>
          <p:cNvSpPr/>
          <p:nvPr/>
        </p:nvSpPr>
        <p:spPr>
          <a:xfrm rot="9899989">
            <a:off x="7836136" y="407263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792"/>
        <p:cNvGrpSpPr/>
        <p:nvPr/>
      </p:nvGrpSpPr>
      <p:grpSpPr>
        <a:xfrm>
          <a:off x="0" y="0"/>
          <a:ext cx="0" cy="0"/>
          <a:chOff x="0" y="0"/>
          <a:chExt cx="0" cy="0"/>
        </a:xfrm>
      </p:grpSpPr>
      <p:pic>
        <p:nvPicPr>
          <p:cNvPr id="1793" name="Google Shape;1793;p29"/>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1794" name="Google Shape;1794;p29"/>
          <p:cNvGrpSpPr/>
          <p:nvPr/>
        </p:nvGrpSpPr>
        <p:grpSpPr>
          <a:xfrm rot="-987768">
            <a:off x="7751817" y="-266278"/>
            <a:ext cx="1344359" cy="1995308"/>
            <a:chOff x="272875" y="1527563"/>
            <a:chExt cx="255950" cy="455000"/>
          </a:xfrm>
        </p:grpSpPr>
        <p:sp>
          <p:nvSpPr>
            <p:cNvPr id="1795" name="Google Shape;1795;p2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2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2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2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2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2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2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2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2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2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2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2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2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2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2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2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2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2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2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2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2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2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2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2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2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2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2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2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2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2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2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2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2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2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2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830" name="Google Shape;1830;p29"/>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1831" name="Google Shape;1831;p29"/>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1832" name="Google Shape;1832;p29"/>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29"/>
          <p:cNvSpPr txBox="1">
            <a:spLocks noGrp="1"/>
          </p:cNvSpPr>
          <p:nvPr>
            <p:ph type="title"/>
          </p:nvPr>
        </p:nvSpPr>
        <p:spPr>
          <a:xfrm>
            <a:off x="732375" y="1637495"/>
            <a:ext cx="38397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834" name="Google Shape;1834;p29"/>
          <p:cNvSpPr txBox="1">
            <a:spLocks noGrp="1"/>
          </p:cNvSpPr>
          <p:nvPr>
            <p:ph type="subTitle" idx="1"/>
          </p:nvPr>
        </p:nvSpPr>
        <p:spPr>
          <a:xfrm>
            <a:off x="475175" y="2194825"/>
            <a:ext cx="4096800" cy="2490300"/>
          </a:xfrm>
          <a:prstGeom prst="rect">
            <a:avLst/>
          </a:prstGeom>
          <a:noFill/>
          <a:ln>
            <a:noFill/>
          </a:ln>
        </p:spPr>
        <p:txBody>
          <a:bodyPr spcFirstLastPara="1" wrap="square" lIns="91425" tIns="91425" rIns="91425" bIns="91425" anchor="t" anchorCtr="0">
            <a:noAutofit/>
          </a:bodyPr>
          <a:lstStyle>
            <a:lvl1pPr marR="50800" lvl="0" algn="l">
              <a:lnSpc>
                <a:spcPct val="100000"/>
              </a:lnSpc>
              <a:spcBef>
                <a:spcPts val="0"/>
              </a:spcBef>
              <a:spcAft>
                <a:spcPts val="0"/>
              </a:spcAft>
              <a:buClr>
                <a:schemeClr val="lt2"/>
              </a:buClr>
              <a:buSzPts val="1400"/>
              <a:buChar char="●"/>
              <a:defRPr sz="1200"/>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1835" name="Google Shape;1835;p29"/>
          <p:cNvSpPr txBox="1">
            <a:spLocks noGrp="1"/>
          </p:cNvSpPr>
          <p:nvPr>
            <p:ph type="title" idx="2"/>
          </p:nvPr>
        </p:nvSpPr>
        <p:spPr>
          <a:xfrm>
            <a:off x="4578150" y="1637495"/>
            <a:ext cx="38397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836" name="Google Shape;1836;p29"/>
          <p:cNvSpPr txBox="1">
            <a:spLocks noGrp="1"/>
          </p:cNvSpPr>
          <p:nvPr>
            <p:ph type="subTitle" idx="3"/>
          </p:nvPr>
        </p:nvSpPr>
        <p:spPr>
          <a:xfrm>
            <a:off x="4578150" y="2194825"/>
            <a:ext cx="4096800" cy="249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400"/>
              <a:buChar char="●"/>
              <a:defRPr sz="1200"/>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1837" name="Google Shape;1837;p29"/>
          <p:cNvSpPr txBox="1">
            <a:spLocks noGrp="1"/>
          </p:cNvSpPr>
          <p:nvPr>
            <p:ph type="ctrTitle" idx="4"/>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3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3"/>
        <p:cNvGrpSpPr/>
        <p:nvPr/>
      </p:nvGrpSpPr>
      <p:grpSpPr>
        <a:xfrm>
          <a:off x="0" y="0"/>
          <a:ext cx="0" cy="0"/>
          <a:chOff x="0" y="0"/>
          <a:chExt cx="0" cy="0"/>
        </a:xfrm>
      </p:grpSpPr>
      <p:pic>
        <p:nvPicPr>
          <p:cNvPr id="134" name="Google Shape;134;p4"/>
          <p:cNvPicPr preferRelativeResize="0"/>
          <p:nvPr/>
        </p:nvPicPr>
        <p:blipFill rotWithShape="1">
          <a:blip r:embed="rId2">
            <a:alphaModFix amt="66000"/>
          </a:blip>
          <a:srcRect/>
          <a:stretch/>
        </p:blipFill>
        <p:spPr>
          <a:xfrm rot="-1538275" flipH="1">
            <a:off x="-1241959" y="-985041"/>
            <a:ext cx="3297390" cy="2276635"/>
          </a:xfrm>
          <a:prstGeom prst="rect">
            <a:avLst/>
          </a:prstGeom>
          <a:noFill/>
          <a:ln>
            <a:noFill/>
          </a:ln>
        </p:spPr>
      </p:pic>
      <p:sp>
        <p:nvSpPr>
          <p:cNvPr id="135" name="Google Shape;135;p4"/>
          <p:cNvSpPr/>
          <p:nvPr/>
        </p:nvSpPr>
        <p:spPr>
          <a:xfrm rot="3011561">
            <a:off x="8474812" y="4330185"/>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6" name="Google Shape;136;p4"/>
          <p:cNvGrpSpPr/>
          <p:nvPr/>
        </p:nvGrpSpPr>
        <p:grpSpPr>
          <a:xfrm rot="3559955">
            <a:off x="-42012" y="-631342"/>
            <a:ext cx="1344348" cy="1995332"/>
            <a:chOff x="272875" y="1527563"/>
            <a:chExt cx="255950" cy="455000"/>
          </a:xfrm>
        </p:grpSpPr>
        <p:sp>
          <p:nvSpPr>
            <p:cNvPr id="137" name="Google Shape;137;p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72" name="Google Shape;172;p4"/>
          <p:cNvPicPr preferRelativeResize="0"/>
          <p:nvPr/>
        </p:nvPicPr>
        <p:blipFill rotWithShape="1">
          <a:blip r:embed="rId3">
            <a:alphaModFix amt="74000"/>
          </a:blip>
          <a:srcRect/>
          <a:stretch/>
        </p:blipFill>
        <p:spPr>
          <a:xfrm rot="-10024386">
            <a:off x="7156213" y="-1143378"/>
            <a:ext cx="2894879" cy="2593329"/>
          </a:xfrm>
          <a:prstGeom prst="rect">
            <a:avLst/>
          </a:prstGeom>
          <a:noFill/>
          <a:ln>
            <a:noFill/>
          </a:ln>
        </p:spPr>
      </p:pic>
      <p:pic>
        <p:nvPicPr>
          <p:cNvPr id="173" name="Google Shape;173;p4"/>
          <p:cNvPicPr preferRelativeResize="0"/>
          <p:nvPr/>
        </p:nvPicPr>
        <p:blipFill rotWithShape="1">
          <a:blip r:embed="rId4">
            <a:alphaModFix amt="74000"/>
          </a:blip>
          <a:srcRect/>
          <a:stretch/>
        </p:blipFill>
        <p:spPr>
          <a:xfrm rot="-7120613" flipH="1">
            <a:off x="5305666" y="-1758350"/>
            <a:ext cx="2894876" cy="2593327"/>
          </a:xfrm>
          <a:prstGeom prst="rect">
            <a:avLst/>
          </a:prstGeom>
          <a:noFill/>
          <a:ln>
            <a:noFill/>
          </a:ln>
        </p:spPr>
      </p:pic>
      <p:sp>
        <p:nvSpPr>
          <p:cNvPr id="174" name="Google Shape;174;p4"/>
          <p:cNvSpPr txBox="1">
            <a:spLocks noGrp="1"/>
          </p:cNvSpPr>
          <p:nvPr>
            <p:ph type="title"/>
          </p:nvPr>
        </p:nvSpPr>
        <p:spPr>
          <a:xfrm>
            <a:off x="3170031" y="3417401"/>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5" name="Google Shape;175;p4"/>
          <p:cNvSpPr txBox="1">
            <a:spLocks noGrp="1"/>
          </p:cNvSpPr>
          <p:nvPr>
            <p:ph type="title" idx="2"/>
          </p:nvPr>
        </p:nvSpPr>
        <p:spPr>
          <a:xfrm>
            <a:off x="5686543" y="3417401"/>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6" name="Google Shape;176;p4"/>
          <p:cNvSpPr txBox="1">
            <a:spLocks noGrp="1"/>
          </p:cNvSpPr>
          <p:nvPr>
            <p:ph type="title" idx="3"/>
          </p:nvPr>
        </p:nvSpPr>
        <p:spPr>
          <a:xfrm>
            <a:off x="5697526" y="1667000"/>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7" name="Google Shape;177;p4"/>
          <p:cNvSpPr txBox="1">
            <a:spLocks noGrp="1"/>
          </p:cNvSpPr>
          <p:nvPr>
            <p:ph type="title" idx="4"/>
          </p:nvPr>
        </p:nvSpPr>
        <p:spPr>
          <a:xfrm>
            <a:off x="637282" y="3444201"/>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8" name="Google Shape;178;p4"/>
          <p:cNvSpPr txBox="1">
            <a:spLocks noGrp="1"/>
          </p:cNvSpPr>
          <p:nvPr>
            <p:ph type="title" idx="5"/>
          </p:nvPr>
        </p:nvSpPr>
        <p:spPr>
          <a:xfrm>
            <a:off x="637282" y="1667000"/>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9" name="Google Shape;179;p4"/>
          <p:cNvSpPr txBox="1">
            <a:spLocks noGrp="1"/>
          </p:cNvSpPr>
          <p:nvPr>
            <p:ph type="title" idx="6"/>
          </p:nvPr>
        </p:nvSpPr>
        <p:spPr>
          <a:xfrm>
            <a:off x="3170031" y="1667000"/>
            <a:ext cx="10368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25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80" name="Google Shape;180;p4"/>
          <p:cNvSpPr txBox="1">
            <a:spLocks noGrp="1"/>
          </p:cNvSpPr>
          <p:nvPr>
            <p:ph type="ctrTitle" idx="7"/>
          </p:nvPr>
        </p:nvSpPr>
        <p:spPr>
          <a:xfrm>
            <a:off x="4160248" y="326740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81" name="Google Shape;181;p4"/>
          <p:cNvSpPr txBox="1">
            <a:spLocks noGrp="1"/>
          </p:cNvSpPr>
          <p:nvPr>
            <p:ph type="subTitle" idx="1"/>
          </p:nvPr>
        </p:nvSpPr>
        <p:spPr>
          <a:xfrm>
            <a:off x="4160247" y="3572896"/>
            <a:ext cx="1821000" cy="81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4"/>
          <p:cNvSpPr txBox="1">
            <a:spLocks noGrp="1"/>
          </p:cNvSpPr>
          <p:nvPr>
            <p:ph type="ctrTitle" idx="8"/>
          </p:nvPr>
        </p:nvSpPr>
        <p:spPr>
          <a:xfrm>
            <a:off x="6688381" y="326740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83" name="Google Shape;183;p4"/>
          <p:cNvSpPr txBox="1">
            <a:spLocks noGrp="1"/>
          </p:cNvSpPr>
          <p:nvPr>
            <p:ph type="subTitle" idx="9"/>
          </p:nvPr>
        </p:nvSpPr>
        <p:spPr>
          <a:xfrm>
            <a:off x="6688378" y="3572896"/>
            <a:ext cx="1821000" cy="81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p4"/>
          <p:cNvSpPr/>
          <p:nvPr/>
        </p:nvSpPr>
        <p:spPr>
          <a:xfrm>
            <a:off x="1150175" y="2700900"/>
            <a:ext cx="2525" cy="25"/>
          </a:xfrm>
          <a:custGeom>
            <a:avLst/>
            <a:gdLst/>
            <a:ahLst/>
            <a:cxnLst/>
            <a:rect l="l" t="t" r="r" b="b"/>
            <a:pathLst>
              <a:path w="101" h="1" extrusionOk="0">
                <a:moveTo>
                  <a:pt x="101" y="1"/>
                </a:moveTo>
                <a:lnTo>
                  <a:pt x="0" y="1"/>
                </a:lnTo>
                <a:lnTo>
                  <a:pt x="0" y="1"/>
                </a:lnTo>
                <a:close/>
              </a:path>
            </a:pathLst>
          </a:custGeom>
          <a:solidFill>
            <a:srgbClr val="CEF2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85" name="Google Shape;185;p4"/>
          <p:cNvSpPr txBox="1">
            <a:spLocks noGrp="1"/>
          </p:cNvSpPr>
          <p:nvPr>
            <p:ph type="ctrTitle" idx="13"/>
          </p:nvPr>
        </p:nvSpPr>
        <p:spPr>
          <a:xfrm>
            <a:off x="6688650" y="149005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86" name="Google Shape;186;p4"/>
          <p:cNvSpPr txBox="1">
            <a:spLocks noGrp="1"/>
          </p:cNvSpPr>
          <p:nvPr>
            <p:ph type="subTitle" idx="14"/>
          </p:nvPr>
        </p:nvSpPr>
        <p:spPr>
          <a:xfrm>
            <a:off x="6688665" y="1791550"/>
            <a:ext cx="1821000" cy="79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4"/>
          <p:cNvSpPr txBox="1">
            <a:spLocks noGrp="1"/>
          </p:cNvSpPr>
          <p:nvPr>
            <p:ph type="ctrTitle" idx="15"/>
          </p:nvPr>
        </p:nvSpPr>
        <p:spPr>
          <a:xfrm>
            <a:off x="1622668" y="326740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88" name="Google Shape;188;p4"/>
          <p:cNvSpPr txBox="1">
            <a:spLocks noGrp="1"/>
          </p:cNvSpPr>
          <p:nvPr>
            <p:ph type="subTitle" idx="16"/>
          </p:nvPr>
        </p:nvSpPr>
        <p:spPr>
          <a:xfrm>
            <a:off x="1622669" y="3572896"/>
            <a:ext cx="1821000" cy="81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9" name="Google Shape;189;p4"/>
          <p:cNvSpPr txBox="1">
            <a:spLocks noGrp="1"/>
          </p:cNvSpPr>
          <p:nvPr>
            <p:ph type="ctrTitle" idx="17"/>
          </p:nvPr>
        </p:nvSpPr>
        <p:spPr>
          <a:xfrm>
            <a:off x="1622668" y="149005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90" name="Google Shape;190;p4"/>
          <p:cNvSpPr txBox="1">
            <a:spLocks noGrp="1"/>
          </p:cNvSpPr>
          <p:nvPr>
            <p:ph type="subTitle" idx="18"/>
          </p:nvPr>
        </p:nvSpPr>
        <p:spPr>
          <a:xfrm>
            <a:off x="1622669" y="1791550"/>
            <a:ext cx="1821000" cy="79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1" name="Google Shape;191;p4"/>
          <p:cNvSpPr txBox="1">
            <a:spLocks noGrp="1"/>
          </p:cNvSpPr>
          <p:nvPr>
            <p:ph type="ctrTitle" idx="19"/>
          </p:nvPr>
        </p:nvSpPr>
        <p:spPr>
          <a:xfrm>
            <a:off x="4160243" y="1490050"/>
            <a:ext cx="1821000" cy="45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92" name="Google Shape;192;p4"/>
          <p:cNvSpPr txBox="1">
            <a:spLocks noGrp="1"/>
          </p:cNvSpPr>
          <p:nvPr>
            <p:ph type="subTitle" idx="20"/>
          </p:nvPr>
        </p:nvSpPr>
        <p:spPr>
          <a:xfrm>
            <a:off x="4160258" y="1791550"/>
            <a:ext cx="1821000" cy="79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p4"/>
          <p:cNvSpPr txBox="1">
            <a:spLocks noGrp="1"/>
          </p:cNvSpPr>
          <p:nvPr>
            <p:ph type="ctrTitle" idx="21"/>
          </p:nvPr>
        </p:nvSpPr>
        <p:spPr>
          <a:xfrm>
            <a:off x="720000" y="342524"/>
            <a:ext cx="7704000" cy="577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839"/>
        <p:cNvGrpSpPr/>
        <p:nvPr/>
      </p:nvGrpSpPr>
      <p:grpSpPr>
        <a:xfrm>
          <a:off x="0" y="0"/>
          <a:ext cx="0" cy="0"/>
          <a:chOff x="0" y="0"/>
          <a:chExt cx="0" cy="0"/>
        </a:xfrm>
      </p:grpSpPr>
      <p:pic>
        <p:nvPicPr>
          <p:cNvPr id="1840" name="Google Shape;1840;p31"/>
          <p:cNvPicPr preferRelativeResize="0"/>
          <p:nvPr/>
        </p:nvPicPr>
        <p:blipFill rotWithShape="1">
          <a:blip r:embed="rId2">
            <a:alphaModFix amt="76000"/>
          </a:blip>
          <a:srcRect/>
          <a:stretch/>
        </p:blipFill>
        <p:spPr>
          <a:xfrm rot="2453973">
            <a:off x="1248590" y="2532214"/>
            <a:ext cx="4232748" cy="1576274"/>
          </a:xfrm>
          <a:prstGeom prst="rect">
            <a:avLst/>
          </a:prstGeom>
          <a:noFill/>
          <a:ln>
            <a:noFill/>
          </a:ln>
        </p:spPr>
      </p:pic>
      <p:pic>
        <p:nvPicPr>
          <p:cNvPr id="1841" name="Google Shape;1841;p31"/>
          <p:cNvPicPr preferRelativeResize="0"/>
          <p:nvPr/>
        </p:nvPicPr>
        <p:blipFill rotWithShape="1">
          <a:blip r:embed="rId2">
            <a:alphaModFix amt="76000"/>
          </a:blip>
          <a:srcRect/>
          <a:stretch/>
        </p:blipFill>
        <p:spPr>
          <a:xfrm rot="2453973">
            <a:off x="-1738310" y="4081814"/>
            <a:ext cx="4232748" cy="1576274"/>
          </a:xfrm>
          <a:prstGeom prst="rect">
            <a:avLst/>
          </a:prstGeom>
          <a:noFill/>
          <a:ln>
            <a:noFill/>
          </a:ln>
        </p:spPr>
      </p:pic>
      <p:pic>
        <p:nvPicPr>
          <p:cNvPr id="1842" name="Google Shape;1842;p31"/>
          <p:cNvPicPr preferRelativeResize="0"/>
          <p:nvPr/>
        </p:nvPicPr>
        <p:blipFill rotWithShape="1">
          <a:blip r:embed="rId3">
            <a:alphaModFix amt="76000"/>
          </a:blip>
          <a:srcRect/>
          <a:stretch/>
        </p:blipFill>
        <p:spPr>
          <a:xfrm rot="2453973">
            <a:off x="6716115" y="-248136"/>
            <a:ext cx="4232748" cy="1576274"/>
          </a:xfrm>
          <a:prstGeom prst="rect">
            <a:avLst/>
          </a:prstGeom>
          <a:noFill/>
          <a:ln>
            <a:noFill/>
          </a:ln>
        </p:spPr>
      </p:pic>
      <p:pic>
        <p:nvPicPr>
          <p:cNvPr id="1843" name="Google Shape;1843;p31"/>
          <p:cNvPicPr preferRelativeResize="0"/>
          <p:nvPr/>
        </p:nvPicPr>
        <p:blipFill rotWithShape="1">
          <a:blip r:embed="rId4">
            <a:alphaModFix amt="47000"/>
          </a:blip>
          <a:srcRect/>
          <a:stretch/>
        </p:blipFill>
        <p:spPr>
          <a:xfrm rot="10800000">
            <a:off x="1630988" y="143888"/>
            <a:ext cx="5882026" cy="4855727"/>
          </a:xfrm>
          <a:prstGeom prst="rect">
            <a:avLst/>
          </a:prstGeom>
          <a:noFill/>
          <a:ln>
            <a:noFill/>
          </a:ln>
        </p:spPr>
      </p:pic>
      <p:grpSp>
        <p:nvGrpSpPr>
          <p:cNvPr id="1844" name="Google Shape;1844;p31"/>
          <p:cNvGrpSpPr/>
          <p:nvPr/>
        </p:nvGrpSpPr>
        <p:grpSpPr>
          <a:xfrm rot="-2700000">
            <a:off x="167955" y="3080962"/>
            <a:ext cx="1344349" cy="2469678"/>
            <a:chOff x="272875" y="1419395"/>
            <a:chExt cx="255950" cy="563168"/>
          </a:xfrm>
        </p:grpSpPr>
        <p:sp>
          <p:nvSpPr>
            <p:cNvPr id="1845" name="Google Shape;1845;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3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3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3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3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3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3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0" name="Google Shape;1880;p31"/>
          <p:cNvGrpSpPr/>
          <p:nvPr/>
        </p:nvGrpSpPr>
        <p:grpSpPr>
          <a:xfrm rot="-2700000">
            <a:off x="8026513" y="-183341"/>
            <a:ext cx="1344349" cy="1995327"/>
            <a:chOff x="272875" y="1527563"/>
            <a:chExt cx="255950" cy="455000"/>
          </a:xfrm>
        </p:grpSpPr>
        <p:sp>
          <p:nvSpPr>
            <p:cNvPr id="1881" name="Google Shape;1881;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3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3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3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3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3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3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16" name="Google Shape;1916;p31"/>
          <p:cNvSpPr/>
          <p:nvPr/>
        </p:nvSpPr>
        <p:spPr>
          <a:xfrm>
            <a:off x="5570568" y="-2413037"/>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917"/>
        <p:cNvGrpSpPr/>
        <p:nvPr/>
      </p:nvGrpSpPr>
      <p:grpSpPr>
        <a:xfrm>
          <a:off x="0" y="0"/>
          <a:ext cx="0" cy="0"/>
          <a:chOff x="0" y="0"/>
          <a:chExt cx="0" cy="0"/>
        </a:xfrm>
      </p:grpSpPr>
      <p:pic>
        <p:nvPicPr>
          <p:cNvPr id="1918" name="Google Shape;1918;p32"/>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1919" name="Google Shape;1919;p32"/>
          <p:cNvGrpSpPr/>
          <p:nvPr/>
        </p:nvGrpSpPr>
        <p:grpSpPr>
          <a:xfrm rot="-987768">
            <a:off x="7751817" y="-266278"/>
            <a:ext cx="1344359" cy="1995308"/>
            <a:chOff x="272875" y="1527563"/>
            <a:chExt cx="255950" cy="455000"/>
          </a:xfrm>
        </p:grpSpPr>
        <p:sp>
          <p:nvSpPr>
            <p:cNvPr id="1920" name="Google Shape;1920;p3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3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3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p3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p3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3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3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p3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3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3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3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3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3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3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3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3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3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3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3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3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3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3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3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3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3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3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3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3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3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3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3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3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3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3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3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955" name="Google Shape;1955;p32"/>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1956" name="Google Shape;1956;p32"/>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1957" name="Google Shape;1957;p32"/>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 name="Shape 1958"/>
        <p:cNvGrpSpPr/>
        <p:nvPr/>
      </p:nvGrpSpPr>
      <p:grpSpPr>
        <a:xfrm>
          <a:off x="0" y="0"/>
          <a:ext cx="0" cy="0"/>
          <a:chOff x="0" y="0"/>
          <a:chExt cx="0" cy="0"/>
        </a:xfrm>
      </p:grpSpPr>
      <p:pic>
        <p:nvPicPr>
          <p:cNvPr id="1959" name="Google Shape;1959;p33"/>
          <p:cNvPicPr preferRelativeResize="0"/>
          <p:nvPr/>
        </p:nvPicPr>
        <p:blipFill rotWithShape="1">
          <a:blip r:embed="rId2">
            <a:alphaModFix amt="66000"/>
          </a:blip>
          <a:srcRect/>
          <a:stretch/>
        </p:blipFill>
        <p:spPr>
          <a:xfrm rot="-2343514" flipH="1">
            <a:off x="-1166545" y="-1270720"/>
            <a:ext cx="3297389" cy="2276638"/>
          </a:xfrm>
          <a:prstGeom prst="rect">
            <a:avLst/>
          </a:prstGeom>
          <a:noFill/>
          <a:ln>
            <a:noFill/>
          </a:ln>
        </p:spPr>
      </p:pic>
      <p:grpSp>
        <p:nvGrpSpPr>
          <p:cNvPr id="1960" name="Google Shape;1960;p33"/>
          <p:cNvGrpSpPr/>
          <p:nvPr/>
        </p:nvGrpSpPr>
        <p:grpSpPr>
          <a:xfrm rot="-8099954">
            <a:off x="15431" y="-572435"/>
            <a:ext cx="1344367" cy="1995327"/>
            <a:chOff x="272875" y="1527563"/>
            <a:chExt cx="255950" cy="455000"/>
          </a:xfrm>
        </p:grpSpPr>
        <p:sp>
          <p:nvSpPr>
            <p:cNvPr id="1961" name="Google Shape;1961;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3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3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3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3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3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3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996" name="Google Shape;1996;p33"/>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pic>
        <p:nvPicPr>
          <p:cNvPr id="1997" name="Google Shape;1997;p33"/>
          <p:cNvPicPr preferRelativeResize="0"/>
          <p:nvPr/>
        </p:nvPicPr>
        <p:blipFill rotWithShape="1">
          <a:blip r:embed="rId4">
            <a:alphaModFix amt="76000"/>
          </a:blip>
          <a:srcRect/>
          <a:stretch/>
        </p:blipFill>
        <p:spPr>
          <a:xfrm rot="10754694">
            <a:off x="2497948" y="4487275"/>
            <a:ext cx="7605809" cy="2832381"/>
          </a:xfrm>
          <a:prstGeom prst="rect">
            <a:avLst/>
          </a:prstGeom>
          <a:noFill/>
          <a:ln>
            <a:noFill/>
          </a:ln>
        </p:spPr>
      </p:pic>
      <p:grpSp>
        <p:nvGrpSpPr>
          <p:cNvPr id="1998" name="Google Shape;1998;p33"/>
          <p:cNvGrpSpPr/>
          <p:nvPr/>
        </p:nvGrpSpPr>
        <p:grpSpPr>
          <a:xfrm flipH="1">
            <a:off x="-624375" y="3487614"/>
            <a:ext cx="1344377" cy="2469659"/>
            <a:chOff x="272875" y="1419395"/>
            <a:chExt cx="255950" cy="563168"/>
          </a:xfrm>
        </p:grpSpPr>
        <p:sp>
          <p:nvSpPr>
            <p:cNvPr id="1999" name="Google Shape;1999;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3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3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3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3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3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3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3">
  <p:cSld name="CUSTOM_5_1_1_1">
    <p:spTree>
      <p:nvGrpSpPr>
        <p:cNvPr id="1" name="Shape 2034"/>
        <p:cNvGrpSpPr/>
        <p:nvPr/>
      </p:nvGrpSpPr>
      <p:grpSpPr>
        <a:xfrm>
          <a:off x="0" y="0"/>
          <a:ext cx="0" cy="0"/>
          <a:chOff x="0" y="0"/>
          <a:chExt cx="0" cy="0"/>
        </a:xfrm>
      </p:grpSpPr>
      <p:pic>
        <p:nvPicPr>
          <p:cNvPr id="2035" name="Google Shape;2035;p34"/>
          <p:cNvPicPr preferRelativeResize="0"/>
          <p:nvPr/>
        </p:nvPicPr>
        <p:blipFill rotWithShape="1">
          <a:blip r:embed="rId2">
            <a:alphaModFix amt="64000"/>
          </a:blip>
          <a:srcRect/>
          <a:stretch/>
        </p:blipFill>
        <p:spPr>
          <a:xfrm rot="5400000">
            <a:off x="6963311" y="-630813"/>
            <a:ext cx="3592176" cy="3021600"/>
          </a:xfrm>
          <a:prstGeom prst="rect">
            <a:avLst/>
          </a:prstGeom>
          <a:noFill/>
          <a:ln>
            <a:noFill/>
          </a:ln>
        </p:spPr>
      </p:pic>
      <p:pic>
        <p:nvPicPr>
          <p:cNvPr id="2036" name="Google Shape;2036;p34"/>
          <p:cNvPicPr preferRelativeResize="0"/>
          <p:nvPr/>
        </p:nvPicPr>
        <p:blipFill rotWithShape="1">
          <a:blip r:embed="rId3">
            <a:alphaModFix amt="66000"/>
          </a:blip>
          <a:srcRect/>
          <a:stretch/>
        </p:blipFill>
        <p:spPr>
          <a:xfrm rot="1326165" flipH="1">
            <a:off x="-191445" y="4128883"/>
            <a:ext cx="3297389" cy="2276634"/>
          </a:xfrm>
          <a:prstGeom prst="rect">
            <a:avLst/>
          </a:prstGeom>
          <a:noFill/>
          <a:ln>
            <a:noFill/>
          </a:ln>
        </p:spPr>
      </p:pic>
      <p:grpSp>
        <p:nvGrpSpPr>
          <p:cNvPr id="2037" name="Google Shape;2037;p34"/>
          <p:cNvGrpSpPr/>
          <p:nvPr/>
        </p:nvGrpSpPr>
        <p:grpSpPr>
          <a:xfrm rot="-2700000">
            <a:off x="8026513" y="-183341"/>
            <a:ext cx="1344349" cy="1995327"/>
            <a:chOff x="272875" y="1527563"/>
            <a:chExt cx="255950" cy="455000"/>
          </a:xfrm>
        </p:grpSpPr>
        <p:sp>
          <p:nvSpPr>
            <p:cNvPr id="2038" name="Google Shape;2038;p3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3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3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3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3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3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3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3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3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3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3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3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3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3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3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3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3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3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3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3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3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3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3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3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3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3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3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3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3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3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3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3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3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3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3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73" name="Google Shape;2073;p34"/>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74" name="Google Shape;2074;p34"/>
          <p:cNvPicPr preferRelativeResize="0"/>
          <p:nvPr/>
        </p:nvPicPr>
        <p:blipFill rotWithShape="1">
          <a:blip r:embed="rId4">
            <a:alphaModFix amt="74000"/>
          </a:blip>
          <a:srcRect/>
          <a:stretch/>
        </p:blipFill>
        <p:spPr>
          <a:xfrm rot="7675040">
            <a:off x="2669916" y="-1516164"/>
            <a:ext cx="2894877" cy="2593327"/>
          </a:xfrm>
          <a:prstGeom prst="rect">
            <a:avLst/>
          </a:prstGeom>
          <a:noFill/>
          <a:ln>
            <a:noFill/>
          </a:ln>
        </p:spPr>
      </p:pic>
      <p:pic>
        <p:nvPicPr>
          <p:cNvPr id="2075" name="Google Shape;2075;p34"/>
          <p:cNvPicPr preferRelativeResize="0"/>
          <p:nvPr/>
        </p:nvPicPr>
        <p:blipFill rotWithShape="1">
          <a:blip r:embed="rId5">
            <a:alphaModFix amt="74000"/>
          </a:blip>
          <a:src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4">
  <p:cSld name="CUSTOM_4_1_1_2">
    <p:spTree>
      <p:nvGrpSpPr>
        <p:cNvPr id="1" name="Shape 2076"/>
        <p:cNvGrpSpPr/>
        <p:nvPr/>
      </p:nvGrpSpPr>
      <p:grpSpPr>
        <a:xfrm>
          <a:off x="0" y="0"/>
          <a:ext cx="0" cy="0"/>
          <a:chOff x="0" y="0"/>
          <a:chExt cx="0" cy="0"/>
        </a:xfrm>
      </p:grpSpPr>
      <p:pic>
        <p:nvPicPr>
          <p:cNvPr id="2077" name="Google Shape;2077;p35"/>
          <p:cNvPicPr preferRelativeResize="0"/>
          <p:nvPr/>
        </p:nvPicPr>
        <p:blipFill rotWithShape="1">
          <a:blip r:embed="rId2">
            <a:alphaModFix amt="66000"/>
          </a:blip>
          <a:srcRect/>
          <a:stretch/>
        </p:blipFill>
        <p:spPr>
          <a:xfrm rot="5399990" flipH="1">
            <a:off x="7705516" y="-598319"/>
            <a:ext cx="3297389" cy="2276637"/>
          </a:xfrm>
          <a:prstGeom prst="rect">
            <a:avLst/>
          </a:prstGeom>
          <a:noFill/>
          <a:ln>
            <a:noFill/>
          </a:ln>
        </p:spPr>
      </p:pic>
      <p:grpSp>
        <p:nvGrpSpPr>
          <p:cNvPr id="2078" name="Google Shape;2078;p35"/>
          <p:cNvGrpSpPr/>
          <p:nvPr/>
        </p:nvGrpSpPr>
        <p:grpSpPr>
          <a:xfrm rot="-987768">
            <a:off x="7751817" y="-266278"/>
            <a:ext cx="1344359" cy="1995308"/>
            <a:chOff x="272875" y="1527563"/>
            <a:chExt cx="255950" cy="455000"/>
          </a:xfrm>
        </p:grpSpPr>
        <p:sp>
          <p:nvSpPr>
            <p:cNvPr id="2079" name="Google Shape;2079;p3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3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3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3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3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3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3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3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3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3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3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3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3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3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3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3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3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3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3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3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3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3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3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3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3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3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3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3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3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3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3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3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3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3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3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114" name="Google Shape;2114;p35"/>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pic>
        <p:nvPicPr>
          <p:cNvPr id="2115" name="Google Shape;2115;p35"/>
          <p:cNvPicPr preferRelativeResize="0"/>
          <p:nvPr/>
        </p:nvPicPr>
        <p:blipFill rotWithShape="1">
          <a:blip r:embed="rId4">
            <a:alphaModFix amt="76000"/>
          </a:blip>
          <a:srcRect/>
          <a:stretch/>
        </p:blipFill>
        <p:spPr>
          <a:xfrm rot="363351">
            <a:off x="802621" y="4291783"/>
            <a:ext cx="7605804" cy="2832383"/>
          </a:xfrm>
          <a:prstGeom prst="rect">
            <a:avLst/>
          </a:prstGeom>
          <a:noFill/>
          <a:ln>
            <a:noFill/>
          </a:ln>
        </p:spPr>
      </p:pic>
      <p:sp>
        <p:nvSpPr>
          <p:cNvPr id="2116" name="Google Shape;2116;p35"/>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1">
  <p:cSld name="CUSTOM_1">
    <p:spTree>
      <p:nvGrpSpPr>
        <p:cNvPr id="1" name="Shape 194"/>
        <p:cNvGrpSpPr/>
        <p:nvPr/>
      </p:nvGrpSpPr>
      <p:grpSpPr>
        <a:xfrm>
          <a:off x="0" y="0"/>
          <a:ext cx="0" cy="0"/>
          <a:chOff x="0" y="0"/>
          <a:chExt cx="0" cy="0"/>
        </a:xfrm>
      </p:grpSpPr>
      <p:sp>
        <p:nvSpPr>
          <p:cNvPr id="195" name="Google Shape;195;p5"/>
          <p:cNvSpPr txBox="1">
            <a:spLocks noGrp="1"/>
          </p:cNvSpPr>
          <p:nvPr>
            <p:ph type="subTitle" idx="1"/>
          </p:nvPr>
        </p:nvSpPr>
        <p:spPr>
          <a:xfrm>
            <a:off x="671450" y="2555700"/>
            <a:ext cx="3566700" cy="1166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sp>
        <p:nvSpPr>
          <p:cNvPr id="196" name="Google Shape;196;p5"/>
          <p:cNvSpPr txBox="1">
            <a:spLocks noGrp="1"/>
          </p:cNvSpPr>
          <p:nvPr>
            <p:ph type="ctrTitle"/>
          </p:nvPr>
        </p:nvSpPr>
        <p:spPr>
          <a:xfrm>
            <a:off x="671450" y="1875052"/>
            <a:ext cx="2604300" cy="573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pic>
        <p:nvPicPr>
          <p:cNvPr id="197" name="Google Shape;197;p5"/>
          <p:cNvPicPr preferRelativeResize="0"/>
          <p:nvPr/>
        </p:nvPicPr>
        <p:blipFill rotWithShape="1">
          <a:blip r:embed="rId2">
            <a:alphaModFix amt="64000"/>
          </a:blip>
          <a:srcRect/>
          <a:stretch/>
        </p:blipFill>
        <p:spPr>
          <a:xfrm rot="5400000">
            <a:off x="6963311" y="-630813"/>
            <a:ext cx="3592176" cy="3021600"/>
          </a:xfrm>
          <a:prstGeom prst="rect">
            <a:avLst/>
          </a:prstGeom>
          <a:noFill/>
          <a:ln>
            <a:noFill/>
          </a:ln>
        </p:spPr>
      </p:pic>
      <p:pic>
        <p:nvPicPr>
          <p:cNvPr id="198" name="Google Shape;198;p5"/>
          <p:cNvPicPr preferRelativeResize="0"/>
          <p:nvPr/>
        </p:nvPicPr>
        <p:blipFill rotWithShape="1">
          <a:blip r:embed="rId3">
            <a:alphaModFix amt="66000"/>
          </a:blip>
          <a:srcRect/>
          <a:stretch/>
        </p:blipFill>
        <p:spPr>
          <a:xfrm rot="1326165" flipH="1">
            <a:off x="-191445" y="4128883"/>
            <a:ext cx="3297389" cy="2276634"/>
          </a:xfrm>
          <a:prstGeom prst="rect">
            <a:avLst/>
          </a:prstGeom>
          <a:noFill/>
          <a:ln>
            <a:noFill/>
          </a:ln>
        </p:spPr>
      </p:pic>
      <p:grpSp>
        <p:nvGrpSpPr>
          <p:cNvPr id="199" name="Google Shape;199;p5"/>
          <p:cNvGrpSpPr/>
          <p:nvPr/>
        </p:nvGrpSpPr>
        <p:grpSpPr>
          <a:xfrm rot="-2700000">
            <a:off x="8026513" y="-183341"/>
            <a:ext cx="1344349" cy="1995327"/>
            <a:chOff x="272875" y="1527563"/>
            <a:chExt cx="255950" cy="455000"/>
          </a:xfrm>
        </p:grpSpPr>
        <p:sp>
          <p:nvSpPr>
            <p:cNvPr id="200" name="Google Shape;200;p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5" name="Google Shape;235;p5"/>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6" name="Google Shape;236;p5"/>
          <p:cNvPicPr preferRelativeResize="0"/>
          <p:nvPr/>
        </p:nvPicPr>
        <p:blipFill rotWithShape="1">
          <a:blip r:embed="rId4">
            <a:alphaModFix amt="74000"/>
          </a:blip>
          <a:srcRect/>
          <a:stretch/>
        </p:blipFill>
        <p:spPr>
          <a:xfrm rot="7675040">
            <a:off x="2669916" y="-1516164"/>
            <a:ext cx="2894877" cy="2593327"/>
          </a:xfrm>
          <a:prstGeom prst="rect">
            <a:avLst/>
          </a:prstGeom>
          <a:noFill/>
          <a:ln>
            <a:noFill/>
          </a:ln>
        </p:spPr>
      </p:pic>
      <p:pic>
        <p:nvPicPr>
          <p:cNvPr id="237" name="Google Shape;237;p5"/>
          <p:cNvPicPr preferRelativeResize="0"/>
          <p:nvPr/>
        </p:nvPicPr>
        <p:blipFill rotWithShape="1">
          <a:blip r:embed="rId5">
            <a:alphaModFix amt="74000"/>
          </a:blip>
          <a:src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8"/>
        <p:cNvGrpSpPr/>
        <p:nvPr/>
      </p:nvGrpSpPr>
      <p:grpSpPr>
        <a:xfrm>
          <a:off x="0" y="0"/>
          <a:ext cx="0" cy="0"/>
          <a:chOff x="0" y="0"/>
          <a:chExt cx="0" cy="0"/>
        </a:xfrm>
      </p:grpSpPr>
      <p:sp>
        <p:nvSpPr>
          <p:cNvPr id="239" name="Google Shape;239;p6"/>
          <p:cNvSpPr txBox="1">
            <a:spLocks noGrp="1"/>
          </p:cNvSpPr>
          <p:nvPr>
            <p:ph type="subTitle" idx="1"/>
          </p:nvPr>
        </p:nvSpPr>
        <p:spPr>
          <a:xfrm flipH="1">
            <a:off x="5047900" y="2607067"/>
            <a:ext cx="3367800" cy="1063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6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sp>
        <p:nvSpPr>
          <p:cNvPr id="240" name="Google Shape;240;p6"/>
          <p:cNvSpPr txBox="1">
            <a:spLocks noGrp="1"/>
          </p:cNvSpPr>
          <p:nvPr>
            <p:ph type="ctrTitle"/>
          </p:nvPr>
        </p:nvSpPr>
        <p:spPr>
          <a:xfrm flipH="1">
            <a:off x="4571900" y="1697799"/>
            <a:ext cx="3860400" cy="934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pic>
        <p:nvPicPr>
          <p:cNvPr id="241" name="Google Shape;241;p6"/>
          <p:cNvPicPr preferRelativeResize="0"/>
          <p:nvPr/>
        </p:nvPicPr>
        <p:blipFill rotWithShape="1">
          <a:blip r:embed="rId2">
            <a:alphaModFix amt="82000"/>
          </a:blip>
          <a:srcRect/>
          <a:stretch/>
        </p:blipFill>
        <p:spPr>
          <a:xfrm>
            <a:off x="6498000" y="3581373"/>
            <a:ext cx="3440400" cy="2840126"/>
          </a:xfrm>
          <a:prstGeom prst="rect">
            <a:avLst/>
          </a:prstGeom>
          <a:noFill/>
          <a:ln>
            <a:noFill/>
          </a:ln>
        </p:spPr>
      </p:pic>
      <p:sp>
        <p:nvSpPr>
          <p:cNvPr id="242" name="Google Shape;242;p6"/>
          <p:cNvSpPr/>
          <p:nvPr/>
        </p:nvSpPr>
        <p:spPr>
          <a:xfrm rot="-2569776">
            <a:off x="7774946" y="-1017900"/>
            <a:ext cx="2265043" cy="216579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3" name="Google Shape;243;p6"/>
          <p:cNvGrpSpPr/>
          <p:nvPr/>
        </p:nvGrpSpPr>
        <p:grpSpPr>
          <a:xfrm rot="-6629356">
            <a:off x="7495291" y="3526103"/>
            <a:ext cx="1344346" cy="2469672"/>
            <a:chOff x="272875" y="1419395"/>
            <a:chExt cx="255950" cy="563168"/>
          </a:xfrm>
        </p:grpSpPr>
        <p:sp>
          <p:nvSpPr>
            <p:cNvPr id="244" name="Google Shape;244;p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6"/>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6"/>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6"/>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6"/>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6"/>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6"/>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79" name="Google Shape;279;p6"/>
          <p:cNvPicPr preferRelativeResize="0"/>
          <p:nvPr/>
        </p:nvPicPr>
        <p:blipFill rotWithShape="1">
          <a:blip r:embed="rId3">
            <a:alphaModFix amt="82000"/>
          </a:blip>
          <a:srcRect/>
          <a:stretch/>
        </p:blipFill>
        <p:spPr>
          <a:xfrm rot="-5400005">
            <a:off x="-1096437" y="-959501"/>
            <a:ext cx="3632875" cy="299902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0"/>
        <p:cNvGrpSpPr/>
        <p:nvPr/>
      </p:nvGrpSpPr>
      <p:grpSpPr>
        <a:xfrm>
          <a:off x="0" y="0"/>
          <a:ext cx="0" cy="0"/>
          <a:chOff x="0" y="0"/>
          <a:chExt cx="0" cy="0"/>
        </a:xfrm>
      </p:grpSpPr>
      <p:pic>
        <p:nvPicPr>
          <p:cNvPr id="281" name="Google Shape;281;p7"/>
          <p:cNvPicPr preferRelativeResize="0"/>
          <p:nvPr/>
        </p:nvPicPr>
        <p:blipFill rotWithShape="1">
          <a:blip r:embed="rId2">
            <a:alphaModFix amt="76000"/>
          </a:blip>
          <a:srcRect/>
          <a:stretch/>
        </p:blipFill>
        <p:spPr>
          <a:xfrm>
            <a:off x="345175" y="3258079"/>
            <a:ext cx="8158656" cy="3038275"/>
          </a:xfrm>
          <a:prstGeom prst="rect">
            <a:avLst/>
          </a:prstGeom>
          <a:noFill/>
          <a:ln>
            <a:noFill/>
          </a:ln>
        </p:spPr>
      </p:pic>
      <p:pic>
        <p:nvPicPr>
          <p:cNvPr id="282" name="Google Shape;282;p7"/>
          <p:cNvPicPr preferRelativeResize="0"/>
          <p:nvPr/>
        </p:nvPicPr>
        <p:blipFill rotWithShape="1">
          <a:blip r:embed="rId3">
            <a:alphaModFix amt="47000"/>
          </a:blip>
          <a:srcRect/>
          <a:stretch/>
        </p:blipFill>
        <p:spPr>
          <a:xfrm>
            <a:off x="1630988" y="143888"/>
            <a:ext cx="5882026" cy="4855727"/>
          </a:xfrm>
          <a:prstGeom prst="rect">
            <a:avLst/>
          </a:prstGeom>
          <a:noFill/>
          <a:ln>
            <a:noFill/>
          </a:ln>
        </p:spPr>
      </p:pic>
      <p:sp>
        <p:nvSpPr>
          <p:cNvPr id="283" name="Google Shape;283;p7"/>
          <p:cNvSpPr/>
          <p:nvPr/>
        </p:nvSpPr>
        <p:spPr>
          <a:xfrm>
            <a:off x="4379243" y="-2465274"/>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4" name="Google Shape;284;p7"/>
          <p:cNvGrpSpPr/>
          <p:nvPr/>
        </p:nvGrpSpPr>
        <p:grpSpPr>
          <a:xfrm rot="-2700000">
            <a:off x="473130" y="2695837"/>
            <a:ext cx="1344349" cy="2469678"/>
            <a:chOff x="272875" y="1419395"/>
            <a:chExt cx="255950" cy="563168"/>
          </a:xfrm>
        </p:grpSpPr>
        <p:sp>
          <p:nvSpPr>
            <p:cNvPr id="285" name="Google Shape;285;p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7"/>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7"/>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7"/>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7"/>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7"/>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7"/>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0" name="Google Shape;320;p7"/>
          <p:cNvGrpSpPr/>
          <p:nvPr/>
        </p:nvGrpSpPr>
        <p:grpSpPr>
          <a:xfrm rot="-2700000">
            <a:off x="8026513" y="-183341"/>
            <a:ext cx="1344349" cy="1995327"/>
            <a:chOff x="272875" y="1527563"/>
            <a:chExt cx="255950" cy="455000"/>
          </a:xfrm>
        </p:grpSpPr>
        <p:sp>
          <p:nvSpPr>
            <p:cNvPr id="321" name="Google Shape;321;p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6" name="Google Shape;356;p7"/>
          <p:cNvSpPr txBox="1">
            <a:spLocks noGrp="1"/>
          </p:cNvSpPr>
          <p:nvPr>
            <p:ph type="subTitle" idx="1"/>
          </p:nvPr>
        </p:nvSpPr>
        <p:spPr>
          <a:xfrm>
            <a:off x="2646000" y="3114137"/>
            <a:ext cx="3852000" cy="862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sp>
        <p:nvSpPr>
          <p:cNvPr id="357" name="Google Shape;357;p7"/>
          <p:cNvSpPr txBox="1">
            <a:spLocks noGrp="1"/>
          </p:cNvSpPr>
          <p:nvPr>
            <p:ph type="ctrTitle"/>
          </p:nvPr>
        </p:nvSpPr>
        <p:spPr>
          <a:xfrm>
            <a:off x="2646000" y="2594236"/>
            <a:ext cx="3852000" cy="792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solidFill>
                  <a:srgbClr val="1C4587"/>
                </a:solidFill>
              </a:defRPr>
            </a:lvl1pPr>
            <a:lvl2pPr lvl="1" algn="ctr">
              <a:lnSpc>
                <a:spcPct val="100000"/>
              </a:lnSpc>
              <a:spcBef>
                <a:spcPts val="0"/>
              </a:spcBef>
              <a:spcAft>
                <a:spcPts val="0"/>
              </a:spcAft>
              <a:buClr>
                <a:srgbClr val="3C78D8"/>
              </a:buClr>
              <a:buSzPts val="800"/>
              <a:buNone/>
              <a:defRPr sz="800">
                <a:solidFill>
                  <a:srgbClr val="3C78D8"/>
                </a:solidFill>
              </a:defRPr>
            </a:lvl2pPr>
            <a:lvl3pPr lvl="2" algn="ctr">
              <a:lnSpc>
                <a:spcPct val="100000"/>
              </a:lnSpc>
              <a:spcBef>
                <a:spcPts val="0"/>
              </a:spcBef>
              <a:spcAft>
                <a:spcPts val="0"/>
              </a:spcAft>
              <a:buClr>
                <a:srgbClr val="3C78D8"/>
              </a:buClr>
              <a:buSzPts val="800"/>
              <a:buNone/>
              <a:defRPr sz="800">
                <a:solidFill>
                  <a:srgbClr val="3C78D8"/>
                </a:solidFill>
              </a:defRPr>
            </a:lvl3pPr>
            <a:lvl4pPr lvl="3" algn="ctr">
              <a:lnSpc>
                <a:spcPct val="100000"/>
              </a:lnSpc>
              <a:spcBef>
                <a:spcPts val="0"/>
              </a:spcBef>
              <a:spcAft>
                <a:spcPts val="0"/>
              </a:spcAft>
              <a:buClr>
                <a:srgbClr val="3C78D8"/>
              </a:buClr>
              <a:buSzPts val="800"/>
              <a:buNone/>
              <a:defRPr sz="800">
                <a:solidFill>
                  <a:srgbClr val="3C78D8"/>
                </a:solidFill>
              </a:defRPr>
            </a:lvl4pPr>
            <a:lvl5pPr lvl="4" algn="ctr">
              <a:lnSpc>
                <a:spcPct val="100000"/>
              </a:lnSpc>
              <a:spcBef>
                <a:spcPts val="0"/>
              </a:spcBef>
              <a:spcAft>
                <a:spcPts val="0"/>
              </a:spcAft>
              <a:buClr>
                <a:srgbClr val="3C78D8"/>
              </a:buClr>
              <a:buSzPts val="800"/>
              <a:buNone/>
              <a:defRPr sz="800">
                <a:solidFill>
                  <a:srgbClr val="3C78D8"/>
                </a:solidFill>
              </a:defRPr>
            </a:lvl5pPr>
            <a:lvl6pPr lvl="5" algn="ctr">
              <a:lnSpc>
                <a:spcPct val="100000"/>
              </a:lnSpc>
              <a:spcBef>
                <a:spcPts val="0"/>
              </a:spcBef>
              <a:spcAft>
                <a:spcPts val="0"/>
              </a:spcAft>
              <a:buClr>
                <a:srgbClr val="3C78D8"/>
              </a:buClr>
              <a:buSzPts val="800"/>
              <a:buNone/>
              <a:defRPr sz="800">
                <a:solidFill>
                  <a:srgbClr val="3C78D8"/>
                </a:solidFill>
              </a:defRPr>
            </a:lvl6pPr>
            <a:lvl7pPr lvl="6" algn="ctr">
              <a:lnSpc>
                <a:spcPct val="100000"/>
              </a:lnSpc>
              <a:spcBef>
                <a:spcPts val="0"/>
              </a:spcBef>
              <a:spcAft>
                <a:spcPts val="0"/>
              </a:spcAft>
              <a:buClr>
                <a:srgbClr val="3C78D8"/>
              </a:buClr>
              <a:buSzPts val="800"/>
              <a:buNone/>
              <a:defRPr sz="800">
                <a:solidFill>
                  <a:srgbClr val="3C78D8"/>
                </a:solidFill>
              </a:defRPr>
            </a:lvl7pPr>
            <a:lvl8pPr lvl="7" algn="ctr">
              <a:lnSpc>
                <a:spcPct val="100000"/>
              </a:lnSpc>
              <a:spcBef>
                <a:spcPts val="0"/>
              </a:spcBef>
              <a:spcAft>
                <a:spcPts val="0"/>
              </a:spcAft>
              <a:buClr>
                <a:srgbClr val="3C78D8"/>
              </a:buClr>
              <a:buSzPts val="800"/>
              <a:buNone/>
              <a:defRPr sz="800">
                <a:solidFill>
                  <a:srgbClr val="3C78D8"/>
                </a:solidFill>
              </a:defRPr>
            </a:lvl8pPr>
            <a:lvl9pPr lvl="8" algn="ctr">
              <a:lnSpc>
                <a:spcPct val="100000"/>
              </a:lnSpc>
              <a:spcBef>
                <a:spcPts val="0"/>
              </a:spcBef>
              <a:spcAft>
                <a:spcPts val="0"/>
              </a:spcAft>
              <a:buClr>
                <a:srgbClr val="3C78D8"/>
              </a:buClr>
              <a:buSzPts val="800"/>
              <a:buNone/>
              <a:defRPr sz="800">
                <a:solidFill>
                  <a:srgbClr val="3C78D8"/>
                </a:solidFill>
              </a:defRPr>
            </a:lvl9pPr>
          </a:lstStyle>
          <a:p>
            <a:endParaRPr/>
          </a:p>
        </p:txBody>
      </p:sp>
      <p:sp>
        <p:nvSpPr>
          <p:cNvPr id="358" name="Google Shape;358;p7"/>
          <p:cNvSpPr txBox="1">
            <a:spLocks noGrp="1"/>
          </p:cNvSpPr>
          <p:nvPr>
            <p:ph type="title" idx="2"/>
          </p:nvPr>
        </p:nvSpPr>
        <p:spPr>
          <a:xfrm>
            <a:off x="2646000" y="894175"/>
            <a:ext cx="3852000" cy="2031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15000">
                <a:solidFill>
                  <a:srgbClr val="1C4587"/>
                </a:solidFill>
              </a:defRPr>
            </a:lvl1pPr>
            <a:lvl2pPr lvl="1"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359"/>
        <p:cNvGrpSpPr/>
        <p:nvPr/>
      </p:nvGrpSpPr>
      <p:grpSpPr>
        <a:xfrm>
          <a:off x="0" y="0"/>
          <a:ext cx="0" cy="0"/>
          <a:chOff x="0" y="0"/>
          <a:chExt cx="0" cy="0"/>
        </a:xfrm>
      </p:grpSpPr>
      <p:pic>
        <p:nvPicPr>
          <p:cNvPr id="360" name="Google Shape;360;p8"/>
          <p:cNvPicPr preferRelativeResize="0"/>
          <p:nvPr/>
        </p:nvPicPr>
        <p:blipFill rotWithShape="1">
          <a:blip r:embed="rId2">
            <a:alphaModFix amt="66000"/>
          </a:blip>
          <a:srcRect/>
          <a:stretch/>
        </p:blipFill>
        <p:spPr>
          <a:xfrm rot="8456486" flipH="1">
            <a:off x="7252441" y="4177105"/>
            <a:ext cx="3297389" cy="2276638"/>
          </a:xfrm>
          <a:prstGeom prst="rect">
            <a:avLst/>
          </a:prstGeom>
          <a:noFill/>
          <a:ln>
            <a:noFill/>
          </a:ln>
        </p:spPr>
      </p:pic>
      <p:grpSp>
        <p:nvGrpSpPr>
          <p:cNvPr id="361" name="Google Shape;361;p8"/>
          <p:cNvGrpSpPr/>
          <p:nvPr/>
        </p:nvGrpSpPr>
        <p:grpSpPr>
          <a:xfrm rot="2700046">
            <a:off x="8023488" y="3760130"/>
            <a:ext cx="1344367" cy="1995327"/>
            <a:chOff x="272875" y="1527563"/>
            <a:chExt cx="255950" cy="455000"/>
          </a:xfrm>
        </p:grpSpPr>
        <p:sp>
          <p:nvSpPr>
            <p:cNvPr id="362" name="Google Shape;362;p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97" name="Google Shape;397;p8"/>
          <p:cNvPicPr preferRelativeResize="0"/>
          <p:nvPr/>
        </p:nvPicPr>
        <p:blipFill rotWithShape="1">
          <a:blip r:embed="rId3">
            <a:alphaModFix amt="74000"/>
          </a:blip>
          <a:srcRect/>
          <a:stretch/>
        </p:blipFill>
        <p:spPr>
          <a:xfrm rot="-5809801" flipH="1">
            <a:off x="7609918" y="-1097658"/>
            <a:ext cx="2894870" cy="2593321"/>
          </a:xfrm>
          <a:prstGeom prst="rect">
            <a:avLst/>
          </a:prstGeom>
          <a:noFill/>
          <a:ln>
            <a:noFill/>
          </a:ln>
        </p:spPr>
      </p:pic>
      <p:pic>
        <p:nvPicPr>
          <p:cNvPr id="398" name="Google Shape;398;p8"/>
          <p:cNvPicPr preferRelativeResize="0"/>
          <p:nvPr/>
        </p:nvPicPr>
        <p:blipFill rotWithShape="1">
          <a:blip r:embed="rId4">
            <a:alphaModFix amt="76000"/>
          </a:blip>
          <a:srcRect/>
          <a:stretch/>
        </p:blipFill>
        <p:spPr>
          <a:xfrm rot="9663874">
            <a:off x="-3354179" y="-1777728"/>
            <a:ext cx="7605805" cy="2832382"/>
          </a:xfrm>
          <a:prstGeom prst="rect">
            <a:avLst/>
          </a:prstGeom>
          <a:noFill/>
          <a:ln>
            <a:noFill/>
          </a:ln>
        </p:spPr>
      </p:pic>
      <p:grpSp>
        <p:nvGrpSpPr>
          <p:cNvPr id="399" name="Google Shape;399;p8"/>
          <p:cNvGrpSpPr/>
          <p:nvPr/>
        </p:nvGrpSpPr>
        <p:grpSpPr>
          <a:xfrm rot="-7181356">
            <a:off x="474923" y="-1462434"/>
            <a:ext cx="1344356" cy="2469645"/>
            <a:chOff x="272875" y="1419395"/>
            <a:chExt cx="255950" cy="563168"/>
          </a:xfrm>
        </p:grpSpPr>
        <p:sp>
          <p:nvSpPr>
            <p:cNvPr id="400" name="Google Shape;400;p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8"/>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8"/>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8"/>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8"/>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8"/>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8"/>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5" name="Google Shape;435;p8"/>
          <p:cNvSpPr/>
          <p:nvPr/>
        </p:nvSpPr>
        <p:spPr>
          <a:xfrm rot="3011561">
            <a:off x="8384437" y="-796490"/>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8"/>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37"/>
        <p:cNvGrpSpPr/>
        <p:nvPr/>
      </p:nvGrpSpPr>
      <p:grpSpPr>
        <a:xfrm>
          <a:off x="0" y="0"/>
          <a:ext cx="0" cy="0"/>
          <a:chOff x="0" y="0"/>
          <a:chExt cx="0" cy="0"/>
        </a:xfrm>
      </p:grpSpPr>
      <p:pic>
        <p:nvPicPr>
          <p:cNvPr id="438" name="Google Shape;438;p9"/>
          <p:cNvPicPr preferRelativeResize="0"/>
          <p:nvPr/>
        </p:nvPicPr>
        <p:blipFill rotWithShape="1">
          <a:blip r:embed="rId2">
            <a:alphaModFix amt="66000"/>
          </a:blip>
          <a:srcRect/>
          <a:stretch/>
        </p:blipFill>
        <p:spPr>
          <a:xfrm rot="-2343514" flipH="1">
            <a:off x="-1156226" y="-1467160"/>
            <a:ext cx="3297389" cy="2276638"/>
          </a:xfrm>
          <a:prstGeom prst="rect">
            <a:avLst/>
          </a:prstGeom>
          <a:noFill/>
          <a:ln>
            <a:noFill/>
          </a:ln>
        </p:spPr>
      </p:pic>
      <p:pic>
        <p:nvPicPr>
          <p:cNvPr id="439" name="Google Shape;439;p9"/>
          <p:cNvPicPr preferRelativeResize="0"/>
          <p:nvPr/>
        </p:nvPicPr>
        <p:blipFill rotWithShape="1">
          <a:blip r:embed="rId3">
            <a:alphaModFix amt="74000"/>
          </a:blip>
          <a:srcRect/>
          <a:stretch/>
        </p:blipFill>
        <p:spPr>
          <a:xfrm rot="-10162003" flipH="1">
            <a:off x="-1091107" y="-1133759"/>
            <a:ext cx="2894871" cy="2593322"/>
          </a:xfrm>
          <a:prstGeom prst="rect">
            <a:avLst/>
          </a:prstGeom>
          <a:noFill/>
          <a:ln>
            <a:noFill/>
          </a:ln>
        </p:spPr>
      </p:pic>
      <p:grpSp>
        <p:nvGrpSpPr>
          <p:cNvPr id="440" name="Google Shape;440;p9"/>
          <p:cNvGrpSpPr/>
          <p:nvPr/>
        </p:nvGrpSpPr>
        <p:grpSpPr>
          <a:xfrm rot="-8099954">
            <a:off x="25750" y="-768876"/>
            <a:ext cx="1344367" cy="1995327"/>
            <a:chOff x="272875" y="1527563"/>
            <a:chExt cx="255950" cy="455000"/>
          </a:xfrm>
        </p:grpSpPr>
        <p:sp>
          <p:nvSpPr>
            <p:cNvPr id="441" name="Google Shape;441;p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76" name="Google Shape;476;p9"/>
          <p:cNvPicPr preferRelativeResize="0"/>
          <p:nvPr/>
        </p:nvPicPr>
        <p:blipFill rotWithShape="1">
          <a:blip r:embed="rId3">
            <a:alphaModFix amt="74000"/>
          </a:blip>
          <a:srcRect/>
          <a:stretch/>
        </p:blipFill>
        <p:spPr>
          <a:xfrm rot="-6814727" flipH="1">
            <a:off x="7454267" y="-1182806"/>
            <a:ext cx="2894871" cy="2593322"/>
          </a:xfrm>
          <a:prstGeom prst="rect">
            <a:avLst/>
          </a:prstGeom>
          <a:noFill/>
          <a:ln>
            <a:noFill/>
          </a:ln>
        </p:spPr>
      </p:pic>
      <p:pic>
        <p:nvPicPr>
          <p:cNvPr id="477" name="Google Shape;477;p9"/>
          <p:cNvPicPr preferRelativeResize="0"/>
          <p:nvPr/>
        </p:nvPicPr>
        <p:blipFill rotWithShape="1">
          <a:blip r:embed="rId4">
            <a:alphaModFix amt="76000"/>
          </a:blip>
          <a:srcRect/>
          <a:stretch/>
        </p:blipFill>
        <p:spPr>
          <a:xfrm rot="-1136126">
            <a:off x="4365128" y="4231553"/>
            <a:ext cx="7605805" cy="2832382"/>
          </a:xfrm>
          <a:prstGeom prst="rect">
            <a:avLst/>
          </a:prstGeom>
          <a:noFill/>
          <a:ln>
            <a:noFill/>
          </a:ln>
        </p:spPr>
      </p:pic>
      <p:grpSp>
        <p:nvGrpSpPr>
          <p:cNvPr id="478" name="Google Shape;478;p9"/>
          <p:cNvGrpSpPr/>
          <p:nvPr/>
        </p:nvGrpSpPr>
        <p:grpSpPr>
          <a:xfrm rot="3618644">
            <a:off x="7686877" y="3841497"/>
            <a:ext cx="1344356" cy="2469645"/>
            <a:chOff x="272875" y="1419395"/>
            <a:chExt cx="255950" cy="563168"/>
          </a:xfrm>
        </p:grpSpPr>
        <p:sp>
          <p:nvSpPr>
            <p:cNvPr id="479" name="Google Shape;479;p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9"/>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9"/>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9"/>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9"/>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9"/>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9"/>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4" name="Google Shape;514;p9"/>
          <p:cNvSpPr txBox="1">
            <a:spLocks noGrp="1"/>
          </p:cNvSpPr>
          <p:nvPr>
            <p:ph type="title"/>
          </p:nvPr>
        </p:nvSpPr>
        <p:spPr>
          <a:xfrm>
            <a:off x="720000" y="2586216"/>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15" name="Google Shape;515;p9"/>
          <p:cNvSpPr txBox="1">
            <a:spLocks noGrp="1"/>
          </p:cNvSpPr>
          <p:nvPr>
            <p:ph type="subTitle" idx="1"/>
          </p:nvPr>
        </p:nvSpPr>
        <p:spPr>
          <a:xfrm>
            <a:off x="720000" y="3321129"/>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16" name="Google Shape;516;p9"/>
          <p:cNvSpPr txBox="1">
            <a:spLocks noGrp="1"/>
          </p:cNvSpPr>
          <p:nvPr>
            <p:ph type="title" idx="2"/>
          </p:nvPr>
        </p:nvSpPr>
        <p:spPr>
          <a:xfrm>
            <a:off x="3403800" y="2586216"/>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17" name="Google Shape;517;p9"/>
          <p:cNvSpPr txBox="1">
            <a:spLocks noGrp="1"/>
          </p:cNvSpPr>
          <p:nvPr>
            <p:ph type="subTitle" idx="3"/>
          </p:nvPr>
        </p:nvSpPr>
        <p:spPr>
          <a:xfrm>
            <a:off x="3403800" y="3321129"/>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18" name="Google Shape;518;p9"/>
          <p:cNvSpPr txBox="1">
            <a:spLocks noGrp="1"/>
          </p:cNvSpPr>
          <p:nvPr>
            <p:ph type="title" idx="4"/>
          </p:nvPr>
        </p:nvSpPr>
        <p:spPr>
          <a:xfrm>
            <a:off x="6100400" y="2586209"/>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6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19" name="Google Shape;519;p9"/>
          <p:cNvSpPr txBox="1">
            <a:spLocks noGrp="1"/>
          </p:cNvSpPr>
          <p:nvPr>
            <p:ph type="subTitle" idx="5"/>
          </p:nvPr>
        </p:nvSpPr>
        <p:spPr>
          <a:xfrm>
            <a:off x="6100400" y="3321129"/>
            <a:ext cx="23364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20" name="Google Shape;520;p9"/>
          <p:cNvSpPr txBox="1">
            <a:spLocks noGrp="1"/>
          </p:cNvSpPr>
          <p:nvPr>
            <p:ph type="ctrTitle" idx="6"/>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800"/>
              <a:buNone/>
              <a:defRPr/>
            </a:lvl1pPr>
            <a:lvl2pPr lvl="1" algn="ctr">
              <a:lnSpc>
                <a:spcPct val="100000"/>
              </a:lnSpc>
              <a:spcBef>
                <a:spcPts val="0"/>
              </a:spcBef>
              <a:spcAft>
                <a:spcPts val="0"/>
              </a:spcAft>
              <a:buSzPts val="800"/>
              <a:buNone/>
              <a:defRPr sz="800"/>
            </a:lvl2pPr>
            <a:lvl3pPr lvl="2" algn="ctr">
              <a:lnSpc>
                <a:spcPct val="100000"/>
              </a:lnSpc>
              <a:spcBef>
                <a:spcPts val="0"/>
              </a:spcBef>
              <a:spcAft>
                <a:spcPts val="0"/>
              </a:spcAft>
              <a:buSzPts val="800"/>
              <a:buNone/>
              <a:defRPr sz="800"/>
            </a:lvl3pPr>
            <a:lvl4pPr lvl="3" algn="ctr">
              <a:lnSpc>
                <a:spcPct val="100000"/>
              </a:lnSpc>
              <a:spcBef>
                <a:spcPts val="0"/>
              </a:spcBef>
              <a:spcAft>
                <a:spcPts val="0"/>
              </a:spcAft>
              <a:buSzPts val="800"/>
              <a:buNone/>
              <a:defRPr sz="800"/>
            </a:lvl4pPr>
            <a:lvl5pPr lvl="4" algn="ctr">
              <a:lnSpc>
                <a:spcPct val="100000"/>
              </a:lnSpc>
              <a:spcBef>
                <a:spcPts val="0"/>
              </a:spcBef>
              <a:spcAft>
                <a:spcPts val="0"/>
              </a:spcAft>
              <a:buSzPts val="800"/>
              <a:buNone/>
              <a:defRPr sz="800"/>
            </a:lvl5pPr>
            <a:lvl6pPr lvl="5" algn="ctr">
              <a:lnSpc>
                <a:spcPct val="100000"/>
              </a:lnSpc>
              <a:spcBef>
                <a:spcPts val="0"/>
              </a:spcBef>
              <a:spcAft>
                <a:spcPts val="0"/>
              </a:spcAft>
              <a:buSzPts val="800"/>
              <a:buNone/>
              <a:defRPr sz="800"/>
            </a:lvl6pPr>
            <a:lvl7pPr lvl="6" algn="ctr">
              <a:lnSpc>
                <a:spcPct val="100000"/>
              </a:lnSpc>
              <a:spcBef>
                <a:spcPts val="0"/>
              </a:spcBef>
              <a:spcAft>
                <a:spcPts val="0"/>
              </a:spcAft>
              <a:buSzPts val="800"/>
              <a:buNone/>
              <a:defRPr sz="800"/>
            </a:lvl7pPr>
            <a:lvl8pPr lvl="7" algn="ctr">
              <a:lnSpc>
                <a:spcPct val="100000"/>
              </a:lnSpc>
              <a:spcBef>
                <a:spcPts val="0"/>
              </a:spcBef>
              <a:spcAft>
                <a:spcPts val="0"/>
              </a:spcAft>
              <a:buSzPts val="800"/>
              <a:buNone/>
              <a:defRPr sz="800"/>
            </a:lvl8pPr>
            <a:lvl9pPr lvl="8" algn="ctr">
              <a:lnSpc>
                <a:spcPct val="100000"/>
              </a:lnSpc>
              <a:spcBef>
                <a:spcPts val="0"/>
              </a:spcBef>
              <a:spcAft>
                <a:spcPts val="0"/>
              </a:spcAft>
              <a:buSzPts val="800"/>
              <a:buNone/>
              <a:defRPr sz="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21"/>
        <p:cNvGrpSpPr/>
        <p:nvPr/>
      </p:nvGrpSpPr>
      <p:grpSpPr>
        <a:xfrm>
          <a:off x="0" y="0"/>
          <a:ext cx="0" cy="0"/>
          <a:chOff x="0" y="0"/>
          <a:chExt cx="0" cy="0"/>
        </a:xfrm>
      </p:grpSpPr>
      <p:grpSp>
        <p:nvGrpSpPr>
          <p:cNvPr id="522" name="Google Shape;522;p10"/>
          <p:cNvGrpSpPr/>
          <p:nvPr/>
        </p:nvGrpSpPr>
        <p:grpSpPr>
          <a:xfrm>
            <a:off x="-1680775" y="-4224695"/>
            <a:ext cx="16179800" cy="13950337"/>
            <a:chOff x="-1680775" y="-4224695"/>
            <a:chExt cx="16179800" cy="13950337"/>
          </a:xfrm>
        </p:grpSpPr>
        <p:pic>
          <p:nvPicPr>
            <p:cNvPr id="523" name="Google Shape;523;p10"/>
            <p:cNvPicPr preferRelativeResize="0"/>
            <p:nvPr/>
          </p:nvPicPr>
          <p:blipFill rotWithShape="1">
            <a:blip r:embed="rId2">
              <a:alphaModFix/>
            </a:blip>
            <a:srcRect/>
            <a:stretch/>
          </p:blipFill>
          <p:spPr>
            <a:xfrm rot="-3224823">
              <a:off x="-140037" y="3490385"/>
              <a:ext cx="5882028" cy="4855725"/>
            </a:xfrm>
            <a:prstGeom prst="rect">
              <a:avLst/>
            </a:prstGeom>
            <a:noFill/>
            <a:ln>
              <a:noFill/>
            </a:ln>
          </p:spPr>
        </p:pic>
        <p:pic>
          <p:nvPicPr>
            <p:cNvPr id="524" name="Google Shape;524;p10"/>
            <p:cNvPicPr preferRelativeResize="0"/>
            <p:nvPr/>
          </p:nvPicPr>
          <p:blipFill rotWithShape="1">
            <a:blip r:embed="rId3">
              <a:alphaModFix amt="56000"/>
            </a:blip>
            <a:srcRect/>
            <a:stretch/>
          </p:blipFill>
          <p:spPr>
            <a:xfrm rot="10800000" flipH="1">
              <a:off x="7048980" y="-1210521"/>
              <a:ext cx="6114874" cy="5143500"/>
            </a:xfrm>
            <a:prstGeom prst="rect">
              <a:avLst/>
            </a:prstGeom>
            <a:noFill/>
            <a:ln>
              <a:noFill/>
            </a:ln>
          </p:spPr>
        </p:pic>
        <p:pic>
          <p:nvPicPr>
            <p:cNvPr id="525" name="Google Shape;525;p10"/>
            <p:cNvPicPr preferRelativeResize="0"/>
            <p:nvPr/>
          </p:nvPicPr>
          <p:blipFill rotWithShape="1">
            <a:blip r:embed="rId4">
              <a:alphaModFix amt="52000"/>
            </a:blip>
            <a:srcRect/>
            <a:stretch/>
          </p:blipFill>
          <p:spPr>
            <a:xfrm rot="5400000">
              <a:off x="5834261" y="-3262046"/>
              <a:ext cx="4474637" cy="5143502"/>
            </a:xfrm>
            <a:prstGeom prst="rect">
              <a:avLst/>
            </a:prstGeom>
            <a:noFill/>
            <a:ln>
              <a:noFill/>
            </a:ln>
          </p:spPr>
        </p:pic>
        <p:pic>
          <p:nvPicPr>
            <p:cNvPr id="526" name="Google Shape;526;p10"/>
            <p:cNvPicPr preferRelativeResize="0"/>
            <p:nvPr/>
          </p:nvPicPr>
          <p:blipFill rotWithShape="1">
            <a:blip r:embed="rId5">
              <a:alphaModFix amt="47000"/>
            </a:blip>
            <a:srcRect/>
            <a:stretch/>
          </p:blipFill>
          <p:spPr>
            <a:xfrm rot="-1342742">
              <a:off x="-977911" y="-3287812"/>
              <a:ext cx="5882021" cy="4855724"/>
            </a:xfrm>
            <a:prstGeom prst="rect">
              <a:avLst/>
            </a:prstGeom>
            <a:noFill/>
            <a:ln>
              <a:noFill/>
            </a:ln>
          </p:spPr>
        </p:pic>
        <p:pic>
          <p:nvPicPr>
            <p:cNvPr id="527" name="Google Shape;527;p10"/>
            <p:cNvPicPr preferRelativeResize="0"/>
            <p:nvPr/>
          </p:nvPicPr>
          <p:blipFill rotWithShape="1">
            <a:blip r:embed="rId6">
              <a:alphaModFix amt="58000"/>
            </a:blip>
            <a:srcRect/>
            <a:stretch/>
          </p:blipFill>
          <p:spPr>
            <a:xfrm rot="10599510">
              <a:off x="-546556" y="1325195"/>
              <a:ext cx="1787179" cy="4287368"/>
            </a:xfrm>
            <a:prstGeom prst="rect">
              <a:avLst/>
            </a:prstGeom>
            <a:noFill/>
            <a:ln>
              <a:noFill/>
            </a:ln>
          </p:spPr>
        </p:pic>
        <p:pic>
          <p:nvPicPr>
            <p:cNvPr id="528" name="Google Shape;528;p10"/>
            <p:cNvPicPr preferRelativeResize="0"/>
            <p:nvPr/>
          </p:nvPicPr>
          <p:blipFill rotWithShape="1">
            <a:blip r:embed="rId7">
              <a:alphaModFix amt="45000"/>
            </a:blip>
            <a:srcRect/>
            <a:stretch/>
          </p:blipFill>
          <p:spPr>
            <a:xfrm rot="380280">
              <a:off x="6197600" y="3797979"/>
              <a:ext cx="8158655" cy="3038274"/>
            </a:xfrm>
            <a:prstGeom prst="rect">
              <a:avLst/>
            </a:prstGeom>
            <a:noFill/>
            <a:ln>
              <a:noFill/>
            </a:ln>
          </p:spPr>
        </p:pic>
      </p:grpSp>
      <p:sp>
        <p:nvSpPr>
          <p:cNvPr id="529" name="Google Shape;529;p10"/>
          <p:cNvSpPr txBox="1">
            <a:spLocks noGrp="1"/>
          </p:cNvSpPr>
          <p:nvPr>
            <p:ph type="title"/>
          </p:nvPr>
        </p:nvSpPr>
        <p:spPr>
          <a:xfrm>
            <a:off x="2290050" y="3076083"/>
            <a:ext cx="4563900" cy="531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30" name="Google Shape;530;p10"/>
          <p:cNvSpPr txBox="1">
            <a:spLocks noGrp="1"/>
          </p:cNvSpPr>
          <p:nvPr>
            <p:ph type="subTitle" idx="1"/>
          </p:nvPr>
        </p:nvSpPr>
        <p:spPr>
          <a:xfrm>
            <a:off x="1605150" y="1547033"/>
            <a:ext cx="5933700" cy="180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2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531" name="Google Shape;531;p10"/>
          <p:cNvGrpSpPr/>
          <p:nvPr/>
        </p:nvGrpSpPr>
        <p:grpSpPr>
          <a:xfrm rot="5400065">
            <a:off x="8667137" y="-1129839"/>
            <a:ext cx="1344377" cy="1995312"/>
            <a:chOff x="272875" y="1527563"/>
            <a:chExt cx="255950" cy="455000"/>
          </a:xfrm>
        </p:grpSpPr>
        <p:sp>
          <p:nvSpPr>
            <p:cNvPr id="532" name="Google Shape;532;p1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1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1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1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1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1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1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1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1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1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1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1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1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1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1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10"/>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10"/>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1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10"/>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1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1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1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1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1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1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1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1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1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10"/>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1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1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1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10"/>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10"/>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7" name="Google Shape;567;p10"/>
          <p:cNvSpPr/>
          <p:nvPr/>
        </p:nvSpPr>
        <p:spPr>
          <a:xfrm rot="-7373435">
            <a:off x="-1518218" y="3027895"/>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1pPr>
            <a:lvl2pPr marR="0" lvl="1"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2pPr>
            <a:lvl3pPr marR="0" lvl="2"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3pPr>
            <a:lvl4pPr marR="0" lvl="3"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4pPr>
            <a:lvl5pPr marR="0" lvl="4"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5pPr>
            <a:lvl6pPr marR="0" lvl="5"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6pPr>
            <a:lvl7pPr marR="0" lvl="6"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7pPr>
            <a:lvl8pPr marR="0" lvl="7"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8pPr>
            <a:lvl9pPr marR="0" lvl="8" algn="l" rtl="0">
              <a:lnSpc>
                <a:spcPct val="100000"/>
              </a:lnSpc>
              <a:spcBef>
                <a:spcPts val="0"/>
              </a:spcBef>
              <a:spcAft>
                <a:spcPts val="0"/>
              </a:spcAft>
              <a:buClr>
                <a:schemeClr val="dk2"/>
              </a:buClr>
              <a:buSzPts val="3000"/>
              <a:buFont typeface="Overpass Black"/>
              <a:buNone/>
              <a:defRPr sz="3000" b="0" i="0" u="none" strike="noStrike" cap="none">
                <a:solidFill>
                  <a:schemeClr val="dk2"/>
                </a:solidFill>
                <a:latin typeface="Overpass Black"/>
                <a:ea typeface="Overpass Black"/>
                <a:cs typeface="Overpass Black"/>
                <a:sym typeface="Overpass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20"/>
        <p:cNvGrpSpPr/>
        <p:nvPr/>
      </p:nvGrpSpPr>
      <p:grpSpPr>
        <a:xfrm>
          <a:off x="0" y="0"/>
          <a:ext cx="0" cy="0"/>
          <a:chOff x="0" y="0"/>
          <a:chExt cx="0" cy="0"/>
        </a:xfrm>
      </p:grpSpPr>
      <p:pic>
        <p:nvPicPr>
          <p:cNvPr id="2121" name="Google Shape;2121;p36"/>
          <p:cNvPicPr preferRelativeResize="0"/>
          <p:nvPr/>
        </p:nvPicPr>
        <p:blipFill rotWithShape="1">
          <a:blip r:embed="rId3">
            <a:alphaModFix amt="74000"/>
          </a:blip>
          <a:srcRect/>
          <a:stretch/>
        </p:blipFill>
        <p:spPr>
          <a:xfrm rot="9461196">
            <a:off x="1917996" y="2388117"/>
            <a:ext cx="2894873" cy="2593323"/>
          </a:xfrm>
          <a:prstGeom prst="rect">
            <a:avLst/>
          </a:prstGeom>
          <a:noFill/>
          <a:ln>
            <a:noFill/>
          </a:ln>
        </p:spPr>
      </p:pic>
      <p:pic>
        <p:nvPicPr>
          <p:cNvPr id="2122" name="Google Shape;2122;p36"/>
          <p:cNvPicPr preferRelativeResize="0"/>
          <p:nvPr/>
        </p:nvPicPr>
        <p:blipFill rotWithShape="1">
          <a:blip r:embed="rId4">
            <a:alphaModFix amt="74000"/>
          </a:blip>
          <a:srcRect/>
          <a:stretch/>
        </p:blipFill>
        <p:spPr>
          <a:xfrm rot="1377427">
            <a:off x="4764679" y="752254"/>
            <a:ext cx="2894876" cy="2593327"/>
          </a:xfrm>
          <a:prstGeom prst="rect">
            <a:avLst/>
          </a:prstGeom>
          <a:noFill/>
          <a:ln>
            <a:noFill/>
          </a:ln>
        </p:spPr>
      </p:pic>
      <p:pic>
        <p:nvPicPr>
          <p:cNvPr id="2123" name="Google Shape;2123;p36"/>
          <p:cNvPicPr preferRelativeResize="0"/>
          <p:nvPr/>
        </p:nvPicPr>
        <p:blipFill rotWithShape="1">
          <a:blip r:embed="rId5">
            <a:alphaModFix amt="47000"/>
          </a:blip>
          <a:srcRect/>
          <a:stretch/>
        </p:blipFill>
        <p:spPr>
          <a:xfrm>
            <a:off x="1808452" y="227299"/>
            <a:ext cx="5527099" cy="4562724"/>
          </a:xfrm>
          <a:prstGeom prst="rect">
            <a:avLst/>
          </a:prstGeom>
          <a:noFill/>
          <a:ln>
            <a:noFill/>
          </a:ln>
        </p:spPr>
      </p:pic>
      <p:sp>
        <p:nvSpPr>
          <p:cNvPr id="2124" name="Google Shape;2124;p36"/>
          <p:cNvSpPr txBox="1">
            <a:spLocks noGrp="1"/>
          </p:cNvSpPr>
          <p:nvPr>
            <p:ph type="ctrTitle"/>
          </p:nvPr>
        </p:nvSpPr>
        <p:spPr>
          <a:xfrm>
            <a:off x="196400" y="1130675"/>
            <a:ext cx="8494800" cy="2052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 sz="4000" b="1">
                <a:latin typeface="Times New Roman"/>
                <a:ea typeface="Times New Roman"/>
                <a:cs typeface="Times New Roman"/>
                <a:sym typeface="Times New Roman"/>
              </a:rPr>
              <a:t>TIỂU LUẬN</a:t>
            </a:r>
            <a:endParaRPr sz="4000" b="1">
              <a:latin typeface="Times New Roman"/>
              <a:ea typeface="Times New Roman"/>
              <a:cs typeface="Times New Roman"/>
              <a:sym typeface="Times New Roman"/>
            </a:endParaRPr>
          </a:p>
          <a:p>
            <a:pPr marL="0" lvl="0" indent="0" algn="ctr" rtl="0">
              <a:lnSpc>
                <a:spcPct val="100000"/>
              </a:lnSpc>
              <a:spcBef>
                <a:spcPts val="0"/>
              </a:spcBef>
              <a:spcAft>
                <a:spcPts val="0"/>
              </a:spcAft>
              <a:buSzPts val="5200"/>
              <a:buNone/>
            </a:pPr>
            <a:r>
              <a:rPr lang="en" sz="4000" b="1">
                <a:latin typeface="Times New Roman"/>
                <a:ea typeface="Times New Roman"/>
                <a:cs typeface="Times New Roman"/>
                <a:sym typeface="Times New Roman"/>
              </a:rPr>
              <a:t>QUẢN LÝ BÁN HÀNG ĐIỆN MÁY</a:t>
            </a:r>
            <a:endParaRPr sz="4000" b="1">
              <a:latin typeface="Times New Roman"/>
              <a:ea typeface="Times New Roman"/>
              <a:cs typeface="Times New Roman"/>
              <a:sym typeface="Times New Roman"/>
            </a:endParaRPr>
          </a:p>
        </p:txBody>
      </p:sp>
      <p:sp>
        <p:nvSpPr>
          <p:cNvPr id="2125" name="Google Shape;2125;p36"/>
          <p:cNvSpPr txBox="1">
            <a:spLocks noGrp="1"/>
          </p:cNvSpPr>
          <p:nvPr>
            <p:ph type="subTitle" idx="1"/>
          </p:nvPr>
        </p:nvSpPr>
        <p:spPr>
          <a:xfrm>
            <a:off x="720000" y="3220225"/>
            <a:ext cx="7704000" cy="79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Học phần: COMP104402 – Nhập môn công nghệ phần mềm</a:t>
            </a:r>
            <a:endParaRPr/>
          </a:p>
        </p:txBody>
      </p:sp>
      <p:sp>
        <p:nvSpPr>
          <p:cNvPr id="2126" name="Google Shape;2126;p36"/>
          <p:cNvSpPr/>
          <p:nvPr/>
        </p:nvSpPr>
        <p:spPr>
          <a:xfrm>
            <a:off x="-3657600" y="7305175"/>
            <a:ext cx="792600" cy="792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8"/>
        <p:cNvGrpSpPr/>
        <p:nvPr/>
      </p:nvGrpSpPr>
      <p:grpSpPr>
        <a:xfrm>
          <a:off x="0" y="0"/>
          <a:ext cx="0" cy="0"/>
          <a:chOff x="0" y="0"/>
          <a:chExt cx="0" cy="0"/>
        </a:xfrm>
      </p:grpSpPr>
      <p:sp>
        <p:nvSpPr>
          <p:cNvPr id="2199" name="Google Shape;2199;p45"/>
          <p:cNvSpPr txBox="1">
            <a:spLocks noGrp="1"/>
          </p:cNvSpPr>
          <p:nvPr>
            <p:ph type="ctrTitle"/>
          </p:nvPr>
        </p:nvSpPr>
        <p:spPr>
          <a:xfrm>
            <a:off x="1031125" y="1059775"/>
            <a:ext cx="7844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1.5 Xây dựng kế hoạch dự án đơn giản.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2200" name="Google Shape;2200;p45"/>
          <p:cNvPicPr preferRelativeResize="0"/>
          <p:nvPr/>
        </p:nvPicPr>
        <p:blipFill>
          <a:blip r:embed="rId3">
            <a:alphaModFix/>
          </a:blip>
          <a:stretch>
            <a:fillRect/>
          </a:stretch>
        </p:blipFill>
        <p:spPr>
          <a:xfrm>
            <a:off x="152400" y="2161200"/>
            <a:ext cx="8839199" cy="20213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46"/>
          <p:cNvSpPr txBox="1">
            <a:spLocks noGrp="1"/>
          </p:cNvSpPr>
          <p:nvPr>
            <p:ph type="ctrTitle"/>
          </p:nvPr>
        </p:nvSpPr>
        <p:spPr>
          <a:xfrm>
            <a:off x="994300" y="1097550"/>
            <a:ext cx="7844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Chương 2 Đặc tả yêu cầu bài toán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206" name="Google Shape;2206;p46"/>
          <p:cNvSpPr txBox="1"/>
          <p:nvPr/>
        </p:nvSpPr>
        <p:spPr>
          <a:xfrm>
            <a:off x="1964100" y="1890450"/>
            <a:ext cx="50700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2.1 Các tác nhân</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2.2 Biểu đồ usecase tổng quát</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2.2.1 Biểu đồ usecase tổng quát</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2.2.2 Biểu đồ usecase phân rã</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2.3 Đặc tả usecase</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2.4 Các yêu cầu phi chức năng</a:t>
            </a:r>
            <a:endParaRPr>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47"/>
          <p:cNvSpPr txBox="1">
            <a:spLocks noGrp="1"/>
          </p:cNvSpPr>
          <p:nvPr>
            <p:ph type="ctrTitle"/>
          </p:nvPr>
        </p:nvSpPr>
        <p:spPr>
          <a:xfrm>
            <a:off x="2386950" y="643350"/>
            <a:ext cx="4370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2.1 Các tác nhân</a:t>
            </a:r>
            <a:endParaRPr/>
          </a:p>
          <a:p>
            <a:pPr marL="0" lvl="0" indent="0" algn="l" rtl="0">
              <a:spcBef>
                <a:spcPts val="0"/>
              </a:spcBef>
              <a:spcAft>
                <a:spcPts val="0"/>
              </a:spcAft>
              <a:buNone/>
            </a:pPr>
            <a:endParaRPr/>
          </a:p>
        </p:txBody>
      </p:sp>
      <p:sp>
        <p:nvSpPr>
          <p:cNvPr id="2212" name="Google Shape;2212;p47"/>
          <p:cNvSpPr txBox="1"/>
          <p:nvPr/>
        </p:nvSpPr>
        <p:spPr>
          <a:xfrm>
            <a:off x="1902725" y="1186500"/>
            <a:ext cx="5070000" cy="4170342"/>
          </a:xfrm>
          <a:prstGeom prst="rect">
            <a:avLst/>
          </a:prstGeom>
          <a:noFill/>
          <a:ln>
            <a:noFill/>
          </a:ln>
        </p:spPr>
        <p:txBody>
          <a:bodyPr spcFirstLastPara="1" wrap="square" lIns="91425" tIns="91425" rIns="91425" bIns="91425" anchor="t" anchorCtr="0">
            <a:spAutoFit/>
          </a:bodyPr>
          <a:lstStyle/>
          <a:p>
            <a:pPr marL="742950" lvl="1" indent="-28575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cửa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đăng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nhập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chương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trình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xem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thuận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việc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nắm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thuận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tư</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vấn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háng</a:t>
            </a:r>
            <a:endParaRPr lang="en-US"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Admin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thêm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lên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ứng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dụng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khuyến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mãi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hệ</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thống</a:t>
            </a:r>
            <a:r>
              <a:rPr lang="en-US" sz="1800" dirty="0">
                <a:effectLst/>
                <a:latin typeface="Times New Roman" panose="02020603050405020304" pitchFamily="18" charset="0"/>
                <a:ea typeface="Times New Roman" panose="02020603050405020304" pitchFamily="18" charset="0"/>
              </a:rPr>
              <a:t>.</a:t>
            </a:r>
          </a:p>
          <a:p>
            <a:pPr marL="0" lvl="0" indent="0" algn="l" rtl="0">
              <a:spcBef>
                <a:spcPts val="0"/>
              </a:spcBef>
              <a:spcAft>
                <a:spcPts val="0"/>
              </a:spcAft>
              <a:buNone/>
            </a:pPr>
            <a:r>
              <a:rPr lang="en" dirty="0">
                <a:latin typeface="Open Sans"/>
                <a:ea typeface="Open Sans"/>
                <a:cs typeface="Open Sans"/>
                <a:sym typeface="Open Sans"/>
              </a:rPr>
              <a:t>thống.</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r>
              <a:rPr lang="en" dirty="0">
                <a:latin typeface="Open Sans"/>
                <a:ea typeface="Open Sans"/>
                <a:cs typeface="Open Sans"/>
                <a:sym typeface="Open Sans"/>
              </a:rPr>
              <a:t>Bảng liệt kê các tác nhân:</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p:txBody>
      </p:sp>
      <p:pic>
        <p:nvPicPr>
          <p:cNvPr id="2213" name="Google Shape;2213;p47"/>
          <p:cNvPicPr preferRelativeResize="0"/>
          <p:nvPr/>
        </p:nvPicPr>
        <p:blipFill>
          <a:blip r:embed="rId3">
            <a:alphaModFix/>
          </a:blip>
          <a:stretch>
            <a:fillRect/>
          </a:stretch>
        </p:blipFill>
        <p:spPr>
          <a:xfrm>
            <a:off x="1457325" y="4156100"/>
            <a:ext cx="6229350" cy="704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48"/>
          <p:cNvSpPr txBox="1">
            <a:spLocks noGrp="1"/>
          </p:cNvSpPr>
          <p:nvPr>
            <p:ph type="ctrTitle"/>
          </p:nvPr>
        </p:nvSpPr>
        <p:spPr>
          <a:xfrm>
            <a:off x="2386950" y="643350"/>
            <a:ext cx="4370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2.1 Các tác nhân</a:t>
            </a:r>
            <a:endParaRPr/>
          </a:p>
          <a:p>
            <a:pPr marL="0" lvl="0" indent="0" algn="l" rtl="0">
              <a:spcBef>
                <a:spcPts val="0"/>
              </a:spcBef>
              <a:spcAft>
                <a:spcPts val="0"/>
              </a:spcAft>
              <a:buNone/>
            </a:pPr>
            <a:endParaRPr/>
          </a:p>
        </p:txBody>
      </p:sp>
      <p:sp>
        <p:nvSpPr>
          <p:cNvPr id="2220" name="Google Shape;2220;p48"/>
          <p:cNvSpPr txBox="1"/>
          <p:nvPr/>
        </p:nvSpPr>
        <p:spPr>
          <a:xfrm>
            <a:off x="1915025" y="1127075"/>
            <a:ext cx="2393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Các usecase cần thiết</a:t>
            </a:r>
            <a:endParaRPr>
              <a:latin typeface="Open Sans"/>
              <a:ea typeface="Open Sans"/>
              <a:cs typeface="Open Sans"/>
              <a:sym typeface="Open Sans"/>
            </a:endParaRPr>
          </a:p>
        </p:txBody>
      </p:sp>
      <p:pic>
        <p:nvPicPr>
          <p:cNvPr id="3" name="Picture 2">
            <a:extLst>
              <a:ext uri="{FF2B5EF4-FFF2-40B4-BE49-F238E27FC236}">
                <a16:creationId xmlns:a16="http://schemas.microsoft.com/office/drawing/2014/main" id="{EA259C3A-1CE2-4E37-BA55-36C417EFBC1C}"/>
              </a:ext>
            </a:extLst>
          </p:cNvPr>
          <p:cNvPicPr>
            <a:picLocks noChangeAspect="1"/>
          </p:cNvPicPr>
          <p:nvPr/>
        </p:nvPicPr>
        <p:blipFill>
          <a:blip r:embed="rId3"/>
          <a:stretch>
            <a:fillRect/>
          </a:stretch>
        </p:blipFill>
        <p:spPr>
          <a:xfrm>
            <a:off x="1260666" y="1527274"/>
            <a:ext cx="4813032" cy="353728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4"/>
        <p:cNvGrpSpPr/>
        <p:nvPr/>
      </p:nvGrpSpPr>
      <p:grpSpPr>
        <a:xfrm>
          <a:off x="0" y="0"/>
          <a:ext cx="0" cy="0"/>
          <a:chOff x="0" y="0"/>
          <a:chExt cx="0" cy="0"/>
        </a:xfrm>
      </p:grpSpPr>
      <p:sp>
        <p:nvSpPr>
          <p:cNvPr id="2225" name="Google Shape;2225;p49"/>
          <p:cNvSpPr txBox="1">
            <a:spLocks noGrp="1"/>
          </p:cNvSpPr>
          <p:nvPr>
            <p:ph type="ctrTitle"/>
          </p:nvPr>
        </p:nvSpPr>
        <p:spPr>
          <a:xfrm>
            <a:off x="859300" y="250550"/>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Biểu đồ Usecase tổng quát.</a:t>
            </a:r>
            <a:endParaRPr/>
          </a:p>
        </p:txBody>
      </p:sp>
      <p:sp>
        <p:nvSpPr>
          <p:cNvPr id="2226" name="Google Shape;2226;p49"/>
          <p:cNvSpPr txBox="1"/>
          <p:nvPr/>
        </p:nvSpPr>
        <p:spPr>
          <a:xfrm>
            <a:off x="859300" y="979775"/>
            <a:ext cx="7537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2.2.1. Biếu đồ Usecase tổng quát.</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Người dùng có thể truy cập vào ứng dụng để xem các thông tin của sản phẩm và mua hàng khi muốn.</a:t>
            </a:r>
            <a:endParaRPr>
              <a:latin typeface="Open Sans"/>
              <a:ea typeface="Open Sans"/>
              <a:cs typeface="Open Sans"/>
              <a:sym typeface="Open Sans"/>
            </a:endParaRPr>
          </a:p>
        </p:txBody>
      </p:sp>
      <p:sp>
        <p:nvSpPr>
          <p:cNvPr id="2227" name="Google Shape;2227;p49"/>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228" name="Google Shape;2228;p49"/>
          <p:cNvPicPr preferRelativeResize="0"/>
          <p:nvPr/>
        </p:nvPicPr>
        <p:blipFill>
          <a:blip r:embed="rId3">
            <a:alphaModFix/>
          </a:blip>
          <a:stretch>
            <a:fillRect/>
          </a:stretch>
        </p:blipFill>
        <p:spPr>
          <a:xfrm>
            <a:off x="1078475" y="1811075"/>
            <a:ext cx="6987050" cy="3209675"/>
          </a:xfrm>
          <a:prstGeom prst="rect">
            <a:avLst/>
          </a:prstGeom>
          <a:noFill/>
          <a:ln>
            <a:noFill/>
          </a:ln>
        </p:spPr>
      </p:pic>
      <p:sp>
        <p:nvSpPr>
          <p:cNvPr id="6" name="Rectangle 5">
            <a:extLst>
              <a:ext uri="{FF2B5EF4-FFF2-40B4-BE49-F238E27FC236}">
                <a16:creationId xmlns:a16="http://schemas.microsoft.com/office/drawing/2014/main" id="{BB4E3C52-796D-45E0-BDD8-B067D2279E31}"/>
              </a:ext>
            </a:extLst>
          </p:cNvPr>
          <p:cNvSpPr/>
          <p:nvPr/>
        </p:nvSpPr>
        <p:spPr>
          <a:xfrm>
            <a:off x="1078475" y="3697124"/>
            <a:ext cx="787496" cy="287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en-US" sz="800">
                <a:solidFill>
                  <a:srgbClr val="000000"/>
                </a:solidFill>
                <a:effectLst/>
                <a:latin typeface="Times New Roman" panose="02020603050405020304" pitchFamily="18" charset="0"/>
                <a:ea typeface="Times New Roman" panose="02020603050405020304" pitchFamily="18" charset="0"/>
              </a:rPr>
              <a:t>Nhân viên</a:t>
            </a:r>
            <a:endParaRPr lang="en-US" sz="130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2"/>
        <p:cNvGrpSpPr/>
        <p:nvPr/>
      </p:nvGrpSpPr>
      <p:grpSpPr>
        <a:xfrm>
          <a:off x="0" y="0"/>
          <a:ext cx="0" cy="0"/>
          <a:chOff x="0" y="0"/>
          <a:chExt cx="0" cy="0"/>
        </a:xfrm>
      </p:grpSpPr>
      <p:sp>
        <p:nvSpPr>
          <p:cNvPr id="2233" name="Google Shape;2233;p50"/>
          <p:cNvSpPr txBox="1">
            <a:spLocks noGrp="1"/>
          </p:cNvSpPr>
          <p:nvPr>
            <p:ph type="ctrTitle"/>
          </p:nvPr>
        </p:nvSpPr>
        <p:spPr>
          <a:xfrm>
            <a:off x="944550" y="6679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Biểu đồ Usecase tổng quát.</a:t>
            </a:r>
            <a:endParaRPr/>
          </a:p>
        </p:txBody>
      </p:sp>
      <p:sp>
        <p:nvSpPr>
          <p:cNvPr id="2234" name="Google Shape;2234;p50"/>
          <p:cNvSpPr txBox="1"/>
          <p:nvPr/>
        </p:nvSpPr>
        <p:spPr>
          <a:xfrm>
            <a:off x="944550" y="1460825"/>
            <a:ext cx="7537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2.2.1. Biếu đồ Usecase tổng quát.</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Để truy cập vào ứng dụng quản lý thì Admin cần phải đăng nhập theo tên đăng nhập và mật khẩu đã được cung cấp. Khi đó Admin có thể thực hiện các chức năng của trang web như là thêm, sửa sản phẩm, xem đơn hàng,…</a:t>
            </a:r>
            <a:endParaRPr>
              <a:latin typeface="Open Sans"/>
              <a:ea typeface="Open Sans"/>
              <a:cs typeface="Open Sans"/>
              <a:sym typeface="Open Sans"/>
            </a:endParaRPr>
          </a:p>
        </p:txBody>
      </p:sp>
      <p:sp>
        <p:nvSpPr>
          <p:cNvPr id="2235" name="Google Shape;2235;p50"/>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6"/>
        <p:cNvGrpSpPr/>
        <p:nvPr/>
      </p:nvGrpSpPr>
      <p:grpSpPr>
        <a:xfrm>
          <a:off x="0" y="0"/>
          <a:ext cx="0" cy="0"/>
          <a:chOff x="0" y="0"/>
          <a:chExt cx="0" cy="0"/>
        </a:xfrm>
      </p:grpSpPr>
      <p:sp>
        <p:nvSpPr>
          <p:cNvPr id="2247" name="Google Shape;2247;p52"/>
          <p:cNvSpPr txBox="1"/>
          <p:nvPr/>
        </p:nvSpPr>
        <p:spPr>
          <a:xfrm>
            <a:off x="944550" y="1156025"/>
            <a:ext cx="7537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2.2.2 Biếu đồ Usecase phân rã</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Biểu đồ phân rã “Quản lí sản phẩm”</a:t>
            </a:r>
            <a:endParaRPr>
              <a:latin typeface="Open Sans"/>
              <a:ea typeface="Open Sans"/>
              <a:cs typeface="Open Sans"/>
              <a:sym typeface="Open Sans"/>
            </a:endParaRPr>
          </a:p>
        </p:txBody>
      </p:sp>
      <p:sp>
        <p:nvSpPr>
          <p:cNvPr id="2248" name="Google Shape;2248;p52"/>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Biểu đồ Usecase tổng quát.</a:t>
            </a:r>
            <a:endParaRPr/>
          </a:p>
        </p:txBody>
      </p:sp>
      <p:sp>
        <p:nvSpPr>
          <p:cNvPr id="2249" name="Google Shape;2249;p52"/>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250" name="Google Shape;2250;p52"/>
          <p:cNvPicPr preferRelativeResize="0"/>
          <p:nvPr/>
        </p:nvPicPr>
        <p:blipFill>
          <a:blip r:embed="rId3">
            <a:alphaModFix/>
          </a:blip>
          <a:stretch>
            <a:fillRect/>
          </a:stretch>
        </p:blipFill>
        <p:spPr>
          <a:xfrm>
            <a:off x="2660240" y="1771625"/>
            <a:ext cx="3351516" cy="3371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4"/>
        <p:cNvGrpSpPr/>
        <p:nvPr/>
      </p:nvGrpSpPr>
      <p:grpSpPr>
        <a:xfrm>
          <a:off x="0" y="0"/>
          <a:ext cx="0" cy="0"/>
          <a:chOff x="0" y="0"/>
          <a:chExt cx="0" cy="0"/>
        </a:xfrm>
      </p:grpSpPr>
      <p:sp>
        <p:nvSpPr>
          <p:cNvPr id="2255" name="Google Shape;2255;p53"/>
          <p:cNvSpPr txBox="1"/>
          <p:nvPr/>
        </p:nvSpPr>
        <p:spPr>
          <a:xfrm>
            <a:off x="944550" y="1156025"/>
            <a:ext cx="7537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2.2.2 Biếu đồ Usecase phân rã</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Biểu đồ phân rã “Quản lý đơn hàng”</a:t>
            </a:r>
            <a:endParaRPr>
              <a:latin typeface="Open Sans"/>
              <a:ea typeface="Open Sans"/>
              <a:cs typeface="Open Sans"/>
              <a:sym typeface="Open Sans"/>
            </a:endParaRPr>
          </a:p>
        </p:txBody>
      </p:sp>
      <p:sp>
        <p:nvSpPr>
          <p:cNvPr id="2256" name="Google Shape;2256;p53"/>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Biểu đồ Usecase tổng quát.</a:t>
            </a:r>
            <a:endParaRPr/>
          </a:p>
        </p:txBody>
      </p:sp>
      <p:sp>
        <p:nvSpPr>
          <p:cNvPr id="2257" name="Google Shape;2257;p53"/>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258" name="Google Shape;2258;p53"/>
          <p:cNvPicPr preferRelativeResize="0"/>
          <p:nvPr/>
        </p:nvPicPr>
        <p:blipFill>
          <a:blip r:embed="rId3">
            <a:alphaModFix/>
          </a:blip>
          <a:stretch>
            <a:fillRect/>
          </a:stretch>
        </p:blipFill>
        <p:spPr>
          <a:xfrm>
            <a:off x="1534450" y="1771625"/>
            <a:ext cx="3800875" cy="3249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2"/>
        <p:cNvGrpSpPr/>
        <p:nvPr/>
      </p:nvGrpSpPr>
      <p:grpSpPr>
        <a:xfrm>
          <a:off x="0" y="0"/>
          <a:ext cx="0" cy="0"/>
          <a:chOff x="0" y="0"/>
          <a:chExt cx="0" cy="0"/>
        </a:xfrm>
      </p:grpSpPr>
      <p:sp>
        <p:nvSpPr>
          <p:cNvPr id="2263" name="Google Shape;2263;p54"/>
          <p:cNvSpPr txBox="1"/>
          <p:nvPr/>
        </p:nvSpPr>
        <p:spPr>
          <a:xfrm>
            <a:off x="944550" y="1156025"/>
            <a:ext cx="7537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2.2.2 Biếu đồ Usecase phân rã</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Biểu đồ phân rã “Giỏ hàng”</a:t>
            </a:r>
            <a:endParaRPr>
              <a:latin typeface="Open Sans"/>
              <a:ea typeface="Open Sans"/>
              <a:cs typeface="Open Sans"/>
              <a:sym typeface="Open Sans"/>
            </a:endParaRPr>
          </a:p>
        </p:txBody>
      </p:sp>
      <p:sp>
        <p:nvSpPr>
          <p:cNvPr id="2264" name="Google Shape;2264;p54"/>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Biểu đồ Usecase tổng quát.</a:t>
            </a:r>
            <a:endParaRPr/>
          </a:p>
        </p:txBody>
      </p:sp>
      <p:sp>
        <p:nvSpPr>
          <p:cNvPr id="2265" name="Google Shape;2265;p54"/>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266" name="Google Shape;2266;p54"/>
          <p:cNvPicPr preferRelativeResize="0"/>
          <p:nvPr/>
        </p:nvPicPr>
        <p:blipFill>
          <a:blip r:embed="rId3">
            <a:alphaModFix/>
          </a:blip>
          <a:stretch>
            <a:fillRect/>
          </a:stretch>
        </p:blipFill>
        <p:spPr>
          <a:xfrm>
            <a:off x="1907825" y="1771625"/>
            <a:ext cx="3505725" cy="3319025"/>
          </a:xfrm>
          <a:prstGeom prst="rect">
            <a:avLst/>
          </a:prstGeom>
          <a:noFill/>
          <a:ln>
            <a:noFill/>
          </a:ln>
        </p:spPr>
      </p:pic>
      <p:sp>
        <p:nvSpPr>
          <p:cNvPr id="6" name="Rectangle 5">
            <a:extLst>
              <a:ext uri="{FF2B5EF4-FFF2-40B4-BE49-F238E27FC236}">
                <a16:creationId xmlns:a16="http://schemas.microsoft.com/office/drawing/2014/main" id="{828B89A1-CC89-46DD-BDEA-0844C093D29E}"/>
              </a:ext>
            </a:extLst>
          </p:cNvPr>
          <p:cNvSpPr/>
          <p:nvPr/>
        </p:nvSpPr>
        <p:spPr>
          <a:xfrm>
            <a:off x="1907825" y="3630217"/>
            <a:ext cx="753599" cy="2652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en-US" sz="800">
                <a:solidFill>
                  <a:srgbClr val="000000"/>
                </a:solidFill>
                <a:effectLst/>
                <a:latin typeface="Times New Roman" panose="02020603050405020304" pitchFamily="18" charset="0"/>
                <a:ea typeface="Times New Roman" panose="02020603050405020304" pitchFamily="18" charset="0"/>
              </a:rPr>
              <a:t>Nhân viên</a:t>
            </a:r>
            <a:endParaRPr lang="en-US" sz="130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0"/>
        <p:cNvGrpSpPr/>
        <p:nvPr/>
      </p:nvGrpSpPr>
      <p:grpSpPr>
        <a:xfrm>
          <a:off x="0" y="0"/>
          <a:ext cx="0" cy="0"/>
          <a:chOff x="0" y="0"/>
          <a:chExt cx="0" cy="0"/>
        </a:xfrm>
      </p:grpSpPr>
      <p:sp>
        <p:nvSpPr>
          <p:cNvPr id="2271" name="Google Shape;2271;p55"/>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Open Sans"/>
                <a:ea typeface="Open Sans"/>
                <a:cs typeface="Open Sans"/>
                <a:sym typeface="Open Sans"/>
              </a:rPr>
              <a:t>Đăng nhập nhân viên:</a:t>
            </a:r>
            <a:endParaRPr dirty="0">
              <a:latin typeface="Open Sans"/>
              <a:ea typeface="Open Sans"/>
              <a:cs typeface="Open Sans"/>
              <a:sym typeface="Open Sans"/>
            </a:endParaRPr>
          </a:p>
        </p:txBody>
      </p:sp>
      <p:sp>
        <p:nvSpPr>
          <p:cNvPr id="2272" name="Google Shape;2272;p55"/>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273" name="Google Shape;2273;p55"/>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4" name="Picture 3">
            <a:extLst>
              <a:ext uri="{FF2B5EF4-FFF2-40B4-BE49-F238E27FC236}">
                <a16:creationId xmlns:a16="http://schemas.microsoft.com/office/drawing/2014/main" id="{1A28FBB6-EC71-487A-AB00-FC31B6713C3A}"/>
              </a:ext>
            </a:extLst>
          </p:cNvPr>
          <p:cNvPicPr>
            <a:picLocks noChangeAspect="1"/>
          </p:cNvPicPr>
          <p:nvPr/>
        </p:nvPicPr>
        <p:blipFill rotWithShape="1">
          <a:blip r:embed="rId3"/>
          <a:srcRect b="2807"/>
          <a:stretch/>
        </p:blipFill>
        <p:spPr>
          <a:xfrm>
            <a:off x="575680" y="1673597"/>
            <a:ext cx="7033870" cy="24812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0"/>
        <p:cNvGrpSpPr/>
        <p:nvPr/>
      </p:nvGrpSpPr>
      <p:grpSpPr>
        <a:xfrm>
          <a:off x="0" y="0"/>
          <a:ext cx="0" cy="0"/>
          <a:chOff x="0" y="0"/>
          <a:chExt cx="0" cy="0"/>
        </a:xfrm>
      </p:grpSpPr>
      <p:sp>
        <p:nvSpPr>
          <p:cNvPr id="2131" name="Google Shape;2131;p37"/>
          <p:cNvSpPr txBox="1">
            <a:spLocks noGrp="1"/>
          </p:cNvSpPr>
          <p:nvPr>
            <p:ph type="body" idx="1"/>
          </p:nvPr>
        </p:nvSpPr>
        <p:spPr>
          <a:xfrm>
            <a:off x="720000" y="1055850"/>
            <a:ext cx="7704000" cy="351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None/>
            </a:pPr>
            <a:r>
              <a:rPr lang="en"/>
              <a:t>Danh sách sinh viên thực hiện: </a:t>
            </a:r>
            <a:endParaRPr/>
          </a:p>
          <a:p>
            <a:pPr marL="0" lvl="0" indent="0" algn="l" rtl="0">
              <a:lnSpc>
                <a:spcPct val="100000"/>
              </a:lnSpc>
              <a:spcBef>
                <a:spcPts val="1600"/>
              </a:spcBef>
              <a:spcAft>
                <a:spcPts val="0"/>
              </a:spcAft>
              <a:buNone/>
            </a:pPr>
            <a:r>
              <a:rPr lang="en"/>
              <a:t>			Nguyễn Lâm</a:t>
            </a:r>
            <a:endParaRPr/>
          </a:p>
          <a:p>
            <a:pPr marL="0" lvl="0" indent="0" algn="l" rtl="0">
              <a:lnSpc>
                <a:spcPct val="100000"/>
              </a:lnSpc>
              <a:spcBef>
                <a:spcPts val="1600"/>
              </a:spcBef>
              <a:spcAft>
                <a:spcPts val="0"/>
              </a:spcAft>
              <a:buNone/>
            </a:pPr>
            <a:r>
              <a:rPr lang="en"/>
              <a:t>			Nguyễn Quốc Trọng</a:t>
            </a:r>
            <a:endParaRPr/>
          </a:p>
          <a:p>
            <a:pPr marL="0" lvl="0" indent="0" algn="l" rtl="0">
              <a:lnSpc>
                <a:spcPct val="100000"/>
              </a:lnSpc>
              <a:spcBef>
                <a:spcPts val="1600"/>
              </a:spcBef>
              <a:spcAft>
                <a:spcPts val="0"/>
              </a:spcAft>
              <a:buNone/>
            </a:pPr>
            <a:r>
              <a:rPr lang="en"/>
              <a:t>Giảng viên hướng dẫn: ThS. Trần Thanh Nhã</a:t>
            </a:r>
            <a:endParaRPr/>
          </a:p>
          <a:p>
            <a:pPr marL="0" lvl="0" indent="0" algn="l" rtl="0">
              <a:lnSpc>
                <a:spcPct val="100000"/>
              </a:lnSpc>
              <a:spcBef>
                <a:spcPts val="1600"/>
              </a:spcBef>
              <a:spcAft>
                <a:spcPts val="0"/>
              </a:spcAft>
              <a:buNone/>
            </a:pPr>
            <a:endParaRPr/>
          </a:p>
          <a:p>
            <a:pPr marL="0" lvl="0" indent="0" algn="l" rtl="0">
              <a:lnSpc>
                <a:spcPct val="100000"/>
              </a:lnSpc>
              <a:spcBef>
                <a:spcPts val="1600"/>
              </a:spcBef>
              <a:spcAft>
                <a:spcPts val="1600"/>
              </a:spcAft>
              <a:buSzPts val="1400"/>
              <a:buNone/>
            </a:pPr>
            <a:endParaRPr/>
          </a:p>
        </p:txBody>
      </p:sp>
      <p:sp>
        <p:nvSpPr>
          <p:cNvPr id="2132" name="Google Shape;2132;p37"/>
          <p:cNvSpPr txBox="1">
            <a:spLocks noGrp="1"/>
          </p:cNvSpPr>
          <p:nvPr>
            <p:ph type="ctrTitle"/>
          </p:nvPr>
        </p:nvSpPr>
        <p:spPr>
          <a:xfrm>
            <a:off x="736646" y="373025"/>
            <a:ext cx="7672500" cy="57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800"/>
              <a:buNone/>
            </a:pPr>
            <a:r>
              <a:rPr lang="en"/>
              <a:t>Thông tin về nhóm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8"/>
        <p:cNvGrpSpPr/>
        <p:nvPr/>
      </p:nvGrpSpPr>
      <p:grpSpPr>
        <a:xfrm>
          <a:off x="0" y="0"/>
          <a:ext cx="0" cy="0"/>
          <a:chOff x="0" y="0"/>
          <a:chExt cx="0" cy="0"/>
        </a:xfrm>
      </p:grpSpPr>
      <p:sp>
        <p:nvSpPr>
          <p:cNvPr id="2279" name="Google Shape;2279;p56"/>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Giỏ hàng:</a:t>
            </a:r>
            <a:endParaRPr>
              <a:latin typeface="Open Sans"/>
              <a:ea typeface="Open Sans"/>
              <a:cs typeface="Open Sans"/>
              <a:sym typeface="Open Sans"/>
            </a:endParaRPr>
          </a:p>
        </p:txBody>
      </p:sp>
      <p:sp>
        <p:nvSpPr>
          <p:cNvPr id="2280" name="Google Shape;2280;p56"/>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281" name="Google Shape;2281;p56"/>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3" name="Picture 2">
            <a:extLst>
              <a:ext uri="{FF2B5EF4-FFF2-40B4-BE49-F238E27FC236}">
                <a16:creationId xmlns:a16="http://schemas.microsoft.com/office/drawing/2014/main" id="{8802FEA9-31C9-49F0-B1D0-51F8A86A0799}"/>
              </a:ext>
            </a:extLst>
          </p:cNvPr>
          <p:cNvPicPr>
            <a:picLocks noChangeAspect="1"/>
          </p:cNvPicPr>
          <p:nvPr/>
        </p:nvPicPr>
        <p:blipFill>
          <a:blip r:embed="rId3"/>
          <a:stretch>
            <a:fillRect/>
          </a:stretch>
        </p:blipFill>
        <p:spPr>
          <a:xfrm>
            <a:off x="468699" y="1829075"/>
            <a:ext cx="6957663" cy="273581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287" name="Google Shape;2287;p57"/>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Đặt hàng:</a:t>
            </a:r>
            <a:endParaRPr>
              <a:latin typeface="Open Sans"/>
              <a:ea typeface="Open Sans"/>
              <a:cs typeface="Open Sans"/>
              <a:sym typeface="Open Sans"/>
            </a:endParaRPr>
          </a:p>
        </p:txBody>
      </p:sp>
      <p:sp>
        <p:nvSpPr>
          <p:cNvPr id="2288" name="Google Shape;2288;p57"/>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289" name="Google Shape;2289;p57"/>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3" name="Picture 2">
            <a:extLst>
              <a:ext uri="{FF2B5EF4-FFF2-40B4-BE49-F238E27FC236}">
                <a16:creationId xmlns:a16="http://schemas.microsoft.com/office/drawing/2014/main" id="{B9EA0899-8612-474D-8D08-6F171B8F7A3F}"/>
              </a:ext>
            </a:extLst>
          </p:cNvPr>
          <p:cNvPicPr>
            <a:picLocks noChangeAspect="1"/>
          </p:cNvPicPr>
          <p:nvPr/>
        </p:nvPicPr>
        <p:blipFill>
          <a:blip r:embed="rId3"/>
          <a:stretch>
            <a:fillRect/>
          </a:stretch>
        </p:blipFill>
        <p:spPr>
          <a:xfrm>
            <a:off x="732332" y="1829075"/>
            <a:ext cx="6980525" cy="254530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94"/>
        <p:cNvGrpSpPr/>
        <p:nvPr/>
      </p:nvGrpSpPr>
      <p:grpSpPr>
        <a:xfrm>
          <a:off x="0" y="0"/>
          <a:ext cx="0" cy="0"/>
          <a:chOff x="0" y="0"/>
          <a:chExt cx="0" cy="0"/>
        </a:xfrm>
      </p:grpSpPr>
      <p:sp>
        <p:nvSpPr>
          <p:cNvPr id="2295" name="Google Shape;2295;p58"/>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Tìm kiếm sản phẩm:</a:t>
            </a:r>
            <a:endParaRPr>
              <a:latin typeface="Open Sans"/>
              <a:ea typeface="Open Sans"/>
              <a:cs typeface="Open Sans"/>
              <a:sym typeface="Open Sans"/>
            </a:endParaRPr>
          </a:p>
        </p:txBody>
      </p:sp>
      <p:sp>
        <p:nvSpPr>
          <p:cNvPr id="2296" name="Google Shape;2296;p58"/>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297" name="Google Shape;2297;p58"/>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3" name="Picture 2">
            <a:extLst>
              <a:ext uri="{FF2B5EF4-FFF2-40B4-BE49-F238E27FC236}">
                <a16:creationId xmlns:a16="http://schemas.microsoft.com/office/drawing/2014/main" id="{A0EC5571-79BB-43AC-9B97-D547632F77B6}"/>
              </a:ext>
            </a:extLst>
          </p:cNvPr>
          <p:cNvPicPr>
            <a:picLocks noChangeAspect="1"/>
          </p:cNvPicPr>
          <p:nvPr/>
        </p:nvPicPr>
        <p:blipFill>
          <a:blip r:embed="rId3"/>
          <a:stretch>
            <a:fillRect/>
          </a:stretch>
        </p:blipFill>
        <p:spPr>
          <a:xfrm>
            <a:off x="538850" y="1948925"/>
            <a:ext cx="6927180" cy="280440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02"/>
        <p:cNvGrpSpPr/>
        <p:nvPr/>
      </p:nvGrpSpPr>
      <p:grpSpPr>
        <a:xfrm>
          <a:off x="0" y="0"/>
          <a:ext cx="0" cy="0"/>
          <a:chOff x="0" y="0"/>
          <a:chExt cx="0" cy="0"/>
        </a:xfrm>
      </p:grpSpPr>
      <p:sp>
        <p:nvSpPr>
          <p:cNvPr id="2303" name="Google Shape;2303;p59"/>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Quản lý sản phẩm:</a:t>
            </a:r>
            <a:endParaRPr>
              <a:latin typeface="Open Sans"/>
              <a:ea typeface="Open Sans"/>
              <a:cs typeface="Open Sans"/>
              <a:sym typeface="Open Sans"/>
            </a:endParaRPr>
          </a:p>
        </p:txBody>
      </p:sp>
      <p:sp>
        <p:nvSpPr>
          <p:cNvPr id="2304" name="Google Shape;2304;p59"/>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305" name="Google Shape;2305;p59"/>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306" name="Google Shape;2306;p59"/>
          <p:cNvPicPr preferRelativeResize="0"/>
          <p:nvPr/>
        </p:nvPicPr>
        <p:blipFill>
          <a:blip r:embed="rId3">
            <a:alphaModFix/>
          </a:blip>
          <a:stretch>
            <a:fillRect/>
          </a:stretch>
        </p:blipFill>
        <p:spPr>
          <a:xfrm>
            <a:off x="766175" y="1556225"/>
            <a:ext cx="7254900" cy="350542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10"/>
        <p:cNvGrpSpPr/>
        <p:nvPr/>
      </p:nvGrpSpPr>
      <p:grpSpPr>
        <a:xfrm>
          <a:off x="0" y="0"/>
          <a:ext cx="0" cy="0"/>
          <a:chOff x="0" y="0"/>
          <a:chExt cx="0" cy="0"/>
        </a:xfrm>
      </p:grpSpPr>
      <p:sp>
        <p:nvSpPr>
          <p:cNvPr id="2311" name="Google Shape;2311;p60"/>
          <p:cNvSpPr txBox="1"/>
          <p:nvPr/>
        </p:nvSpPr>
        <p:spPr>
          <a:xfrm>
            <a:off x="944550" y="88317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Quản lý tài khoản</a:t>
            </a:r>
            <a:endParaRPr>
              <a:latin typeface="Open Sans"/>
              <a:ea typeface="Open Sans"/>
              <a:cs typeface="Open Sans"/>
              <a:sym typeface="Open Sans"/>
            </a:endParaRPr>
          </a:p>
        </p:txBody>
      </p:sp>
      <p:sp>
        <p:nvSpPr>
          <p:cNvPr id="2312" name="Google Shape;2312;p60"/>
          <p:cNvSpPr txBox="1">
            <a:spLocks noGrp="1"/>
          </p:cNvSpPr>
          <p:nvPr>
            <p:ph type="ctrTitle"/>
          </p:nvPr>
        </p:nvSpPr>
        <p:spPr>
          <a:xfrm>
            <a:off x="944550" y="9027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313" name="Google Shape;2313;p60"/>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314" name="Google Shape;2314;p60"/>
          <p:cNvPicPr preferRelativeResize="0"/>
          <p:nvPr/>
        </p:nvPicPr>
        <p:blipFill>
          <a:blip r:embed="rId3">
            <a:alphaModFix/>
          </a:blip>
          <a:stretch>
            <a:fillRect/>
          </a:stretch>
        </p:blipFill>
        <p:spPr>
          <a:xfrm>
            <a:off x="826875" y="1217950"/>
            <a:ext cx="7372575" cy="3790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18"/>
        <p:cNvGrpSpPr/>
        <p:nvPr/>
      </p:nvGrpSpPr>
      <p:grpSpPr>
        <a:xfrm>
          <a:off x="0" y="0"/>
          <a:ext cx="0" cy="0"/>
          <a:chOff x="0" y="0"/>
          <a:chExt cx="0" cy="0"/>
        </a:xfrm>
      </p:grpSpPr>
      <p:sp>
        <p:nvSpPr>
          <p:cNvPr id="2319" name="Google Shape;2319;p61"/>
          <p:cNvSpPr txBox="1"/>
          <p:nvPr/>
        </p:nvSpPr>
        <p:spPr>
          <a:xfrm>
            <a:off x="944550" y="115602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Quản lý đơn hàng:</a:t>
            </a:r>
            <a:endParaRPr>
              <a:latin typeface="Open Sans"/>
              <a:ea typeface="Open Sans"/>
              <a:cs typeface="Open Sans"/>
              <a:sym typeface="Open Sans"/>
            </a:endParaRPr>
          </a:p>
        </p:txBody>
      </p:sp>
      <p:sp>
        <p:nvSpPr>
          <p:cNvPr id="2320" name="Google Shape;2320;p61"/>
          <p:cNvSpPr txBox="1">
            <a:spLocks noGrp="1"/>
          </p:cNvSpPr>
          <p:nvPr>
            <p:ph type="ctrTitle"/>
          </p:nvPr>
        </p:nvSpPr>
        <p:spPr>
          <a:xfrm>
            <a:off x="944550" y="36312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321" name="Google Shape;2321;p61"/>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322" name="Google Shape;2322;p61"/>
          <p:cNvPicPr preferRelativeResize="0"/>
          <p:nvPr/>
        </p:nvPicPr>
        <p:blipFill>
          <a:blip r:embed="rId3">
            <a:alphaModFix/>
          </a:blip>
          <a:stretch>
            <a:fillRect/>
          </a:stretch>
        </p:blipFill>
        <p:spPr>
          <a:xfrm>
            <a:off x="618850" y="1494850"/>
            <a:ext cx="7311200" cy="3480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26"/>
        <p:cNvGrpSpPr/>
        <p:nvPr/>
      </p:nvGrpSpPr>
      <p:grpSpPr>
        <a:xfrm>
          <a:off x="0" y="0"/>
          <a:ext cx="0" cy="0"/>
          <a:chOff x="0" y="0"/>
          <a:chExt cx="0" cy="0"/>
        </a:xfrm>
      </p:grpSpPr>
      <p:sp>
        <p:nvSpPr>
          <p:cNvPr id="2327" name="Google Shape;2327;p62"/>
          <p:cNvSpPr txBox="1"/>
          <p:nvPr/>
        </p:nvSpPr>
        <p:spPr>
          <a:xfrm>
            <a:off x="944550" y="883175"/>
            <a:ext cx="753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Thống kê báo cáo:</a:t>
            </a:r>
            <a:endParaRPr>
              <a:latin typeface="Open Sans"/>
              <a:ea typeface="Open Sans"/>
              <a:cs typeface="Open Sans"/>
              <a:sym typeface="Open Sans"/>
            </a:endParaRPr>
          </a:p>
        </p:txBody>
      </p:sp>
      <p:sp>
        <p:nvSpPr>
          <p:cNvPr id="2328" name="Google Shape;2328;p62"/>
          <p:cNvSpPr txBox="1">
            <a:spLocks noGrp="1"/>
          </p:cNvSpPr>
          <p:nvPr>
            <p:ph type="ctrTitle"/>
          </p:nvPr>
        </p:nvSpPr>
        <p:spPr>
          <a:xfrm>
            <a:off x="944550" y="90275"/>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Đặc tả Usecase.</a:t>
            </a:r>
            <a:endParaRPr/>
          </a:p>
        </p:txBody>
      </p:sp>
      <p:sp>
        <p:nvSpPr>
          <p:cNvPr id="2329" name="Google Shape;2329;p62"/>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330" name="Google Shape;2330;p62"/>
          <p:cNvPicPr preferRelativeResize="0"/>
          <p:nvPr/>
        </p:nvPicPr>
        <p:blipFill>
          <a:blip r:embed="rId3">
            <a:alphaModFix/>
          </a:blip>
          <a:stretch>
            <a:fillRect/>
          </a:stretch>
        </p:blipFill>
        <p:spPr>
          <a:xfrm>
            <a:off x="189225" y="1267055"/>
            <a:ext cx="8580776" cy="3692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34"/>
        <p:cNvGrpSpPr/>
        <p:nvPr/>
      </p:nvGrpSpPr>
      <p:grpSpPr>
        <a:xfrm>
          <a:off x="0" y="0"/>
          <a:ext cx="0" cy="0"/>
          <a:chOff x="0" y="0"/>
          <a:chExt cx="0" cy="0"/>
        </a:xfrm>
      </p:grpSpPr>
      <p:sp>
        <p:nvSpPr>
          <p:cNvPr id="2335" name="Google Shape;2335;p63"/>
          <p:cNvSpPr txBox="1">
            <a:spLocks noGrp="1"/>
          </p:cNvSpPr>
          <p:nvPr>
            <p:ph type="ctrTitle"/>
          </p:nvPr>
        </p:nvSpPr>
        <p:spPr>
          <a:xfrm>
            <a:off x="852150" y="0"/>
            <a:ext cx="7254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2.4. Các yêu cầu phi chức năng.</a:t>
            </a:r>
            <a:endParaRPr/>
          </a:p>
        </p:txBody>
      </p:sp>
      <p:sp>
        <p:nvSpPr>
          <p:cNvPr id="2336" name="Google Shape;2336;p63"/>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37" name="Google Shape;2337;p63"/>
          <p:cNvSpPr txBox="1"/>
          <p:nvPr/>
        </p:nvSpPr>
        <p:spPr>
          <a:xfrm>
            <a:off x="859300" y="982050"/>
            <a:ext cx="7254900" cy="427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Chức năng: hỗ trợ tối đa cho cửa hàng trong việc quản lý các sản phẩm, quản lý người dùng và các đơn hàng.</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Tính dễ dùng: </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Tương thích với mọi hệ điều hành.</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Giao diện dễ nhìn, bắt mắt. Các tính năng đơn giản cho người dùng sử dụng.</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Chức năng quản lý đơn giản cho việc quản lý.</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Tính ổn định: ứng dụng có thể hoạt động 24/24, 7/7 ngày.</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Hiệu suất: </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Việc thêm sản phẩm và lưu trữ thông tin khách hàng và đơn hàng là không giới hạn.</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Các thao tác đơn giản, có thể hoàn tất nhanh chóng. </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	Chuyển màn hình giữa giao diện nhanh chóng.</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Sự hỗ trợ: khách hàng có thể liên hệ để nhận hỗ trợ thông qua thông tin liên lạc của cửa hàng.</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64"/>
          <p:cNvSpPr txBox="1">
            <a:spLocks noGrp="1"/>
          </p:cNvSpPr>
          <p:nvPr>
            <p:ph type="ctrTitle"/>
          </p:nvPr>
        </p:nvSpPr>
        <p:spPr>
          <a:xfrm>
            <a:off x="552400" y="331450"/>
            <a:ext cx="83229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Chương 3 Xây dựng mô hình quan niệm dữ liệu (CDM) cho  toàn hệ thống</a:t>
            </a:r>
            <a:endParaRPr/>
          </a:p>
        </p:txBody>
      </p:sp>
      <p:sp>
        <p:nvSpPr>
          <p:cNvPr id="2343" name="Google Shape;2343;p64"/>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44" name="Google Shape;2344;p64"/>
          <p:cNvSpPr txBox="1"/>
          <p:nvPr/>
        </p:nvSpPr>
        <p:spPr>
          <a:xfrm>
            <a:off x="1166200" y="1534450"/>
            <a:ext cx="7254900" cy="164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3.1 </a:t>
            </a:r>
            <a:r>
              <a:rPr lang="en" sz="1300"/>
              <a:t>Chuyển mô hình thực thể kết hợp sang mô hình vật lý</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 sz="1300"/>
              <a:t>3.2 Mô tả đầy đủ các thuộc tính của các bảng (table) trong mô hình PDM</a:t>
            </a:r>
            <a:endParaRPr sz="1300"/>
          </a:p>
          <a:p>
            <a:pPr marL="0" lvl="0" indent="0" algn="l" rtl="0">
              <a:spcBef>
                <a:spcPts val="0"/>
              </a:spcBef>
              <a:spcAft>
                <a:spcPts val="0"/>
              </a:spcAft>
              <a:buNone/>
            </a:pPr>
            <a:r>
              <a:rPr lang="en" sz="1300">
                <a:highlight>
                  <a:srgbClr val="FAF9F8"/>
                </a:highlight>
              </a:rPr>
              <a:t>.</a:t>
            </a:r>
            <a:endParaRPr sz="1300">
              <a:highlight>
                <a:srgbClr val="FAF9F8"/>
              </a:highlight>
            </a:endParaRPr>
          </a:p>
          <a:p>
            <a:pPr marL="0" lvl="0" indent="0" algn="l" rtl="0">
              <a:spcBef>
                <a:spcPts val="0"/>
              </a:spcBef>
              <a:spcAft>
                <a:spcPts val="0"/>
              </a:spcAft>
              <a:buNone/>
            </a:pPr>
            <a:r>
              <a:rPr lang="en">
                <a:latin typeface="Open Sans"/>
                <a:ea typeface="Open Sans"/>
                <a:cs typeface="Open Sans"/>
                <a:sym typeface="Open Sans"/>
              </a:rPr>
              <a:t>3.3 </a:t>
            </a:r>
            <a:r>
              <a:rPr lang="en" sz="1300"/>
              <a:t>Xác định khóa và khóa ngoại của các bảng (table) trong mô hình PDM.</a:t>
            </a:r>
            <a:endParaRPr sz="1300"/>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65"/>
          <p:cNvSpPr txBox="1">
            <a:spLocks noGrp="1"/>
          </p:cNvSpPr>
          <p:nvPr>
            <p:ph type="ctrTitle"/>
          </p:nvPr>
        </p:nvSpPr>
        <p:spPr>
          <a:xfrm>
            <a:off x="182700" y="-15957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3 Xây dựng mô hình quan niệm dữ liệu (CDM) cho  toàn hệ thống</a:t>
            </a:r>
            <a:endParaRPr sz="2100" b="1">
              <a:latin typeface="Times New Roman"/>
              <a:ea typeface="Times New Roman"/>
              <a:cs typeface="Times New Roman"/>
              <a:sym typeface="Times New Roman"/>
            </a:endParaRPr>
          </a:p>
        </p:txBody>
      </p:sp>
      <p:sp>
        <p:nvSpPr>
          <p:cNvPr id="2350" name="Google Shape;2350;p65"/>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51" name="Google Shape;2351;p65"/>
          <p:cNvSpPr txBox="1"/>
          <p:nvPr/>
        </p:nvSpPr>
        <p:spPr>
          <a:xfrm>
            <a:off x="687450" y="397900"/>
            <a:ext cx="7254900" cy="10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3.1 </a:t>
            </a:r>
            <a:r>
              <a:rPr lang="en" sz="1300"/>
              <a:t>Chuyển mô hình thực thể kết hợp sang mô hình vật lý</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352" name="Google Shape;2352;p65"/>
          <p:cNvPicPr preferRelativeResize="0"/>
          <p:nvPr/>
        </p:nvPicPr>
        <p:blipFill>
          <a:blip r:embed="rId3">
            <a:alphaModFix/>
          </a:blip>
          <a:stretch>
            <a:fillRect/>
          </a:stretch>
        </p:blipFill>
        <p:spPr>
          <a:xfrm>
            <a:off x="262875" y="785825"/>
            <a:ext cx="8342276" cy="42711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sp>
        <p:nvSpPr>
          <p:cNvPr id="2137" name="Google Shape;2137;p38"/>
          <p:cNvSpPr txBox="1">
            <a:spLocks noGrp="1"/>
          </p:cNvSpPr>
          <p:nvPr>
            <p:ph type="body" idx="1"/>
          </p:nvPr>
        </p:nvSpPr>
        <p:spPr>
          <a:xfrm>
            <a:off x="720000" y="1055850"/>
            <a:ext cx="7704000" cy="351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138" name="Google Shape;2138;p38"/>
          <p:cNvSpPr txBox="1">
            <a:spLocks noGrp="1"/>
          </p:cNvSpPr>
          <p:nvPr>
            <p:ph type="ctrTitle"/>
          </p:nvPr>
        </p:nvSpPr>
        <p:spPr>
          <a:xfrm>
            <a:off x="736646"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PHÂN CÔNG</a:t>
            </a:r>
            <a:endParaRPr/>
          </a:p>
        </p:txBody>
      </p:sp>
      <p:graphicFrame>
        <p:nvGraphicFramePr>
          <p:cNvPr id="2" name="Table 1">
            <a:extLst>
              <a:ext uri="{FF2B5EF4-FFF2-40B4-BE49-F238E27FC236}">
                <a16:creationId xmlns:a16="http://schemas.microsoft.com/office/drawing/2014/main" id="{9930C6FD-4D57-491A-B246-8DA6A3EAEAC7}"/>
              </a:ext>
            </a:extLst>
          </p:cNvPr>
          <p:cNvGraphicFramePr>
            <a:graphicFrameLocks noGrp="1"/>
          </p:cNvGraphicFramePr>
          <p:nvPr>
            <p:extLst>
              <p:ext uri="{D42A27DB-BD31-4B8C-83A1-F6EECF244321}">
                <p14:modId xmlns:p14="http://schemas.microsoft.com/office/powerpoint/2010/main" val="932099398"/>
              </p:ext>
            </p:extLst>
          </p:nvPr>
        </p:nvGraphicFramePr>
        <p:xfrm>
          <a:off x="1514792" y="1893029"/>
          <a:ext cx="6114415" cy="1675638"/>
        </p:xfrm>
        <a:graphic>
          <a:graphicData uri="http://schemas.openxmlformats.org/drawingml/2006/table">
            <a:tbl>
              <a:tblPr firstRow="1" firstCol="1" bandRow="1">
                <a:tableStyleId>{5C22544A-7EE6-4342-B048-85BDC9FD1C3A}</a:tableStyleId>
              </a:tblPr>
              <a:tblGrid>
                <a:gridCol w="1580515">
                  <a:extLst>
                    <a:ext uri="{9D8B030D-6E8A-4147-A177-3AD203B41FA5}">
                      <a16:colId xmlns:a16="http://schemas.microsoft.com/office/drawing/2014/main" val="2775584224"/>
                    </a:ext>
                  </a:extLst>
                </a:gridCol>
                <a:gridCol w="1026795">
                  <a:extLst>
                    <a:ext uri="{9D8B030D-6E8A-4147-A177-3AD203B41FA5}">
                      <a16:colId xmlns:a16="http://schemas.microsoft.com/office/drawing/2014/main" val="4202614924"/>
                    </a:ext>
                  </a:extLst>
                </a:gridCol>
                <a:gridCol w="1995805">
                  <a:extLst>
                    <a:ext uri="{9D8B030D-6E8A-4147-A177-3AD203B41FA5}">
                      <a16:colId xmlns:a16="http://schemas.microsoft.com/office/drawing/2014/main" val="3419347124"/>
                    </a:ext>
                  </a:extLst>
                </a:gridCol>
                <a:gridCol w="1511300">
                  <a:extLst>
                    <a:ext uri="{9D8B030D-6E8A-4147-A177-3AD203B41FA5}">
                      <a16:colId xmlns:a16="http://schemas.microsoft.com/office/drawing/2014/main" val="4141910122"/>
                    </a:ext>
                  </a:extLst>
                </a:gridCol>
              </a:tblGrid>
              <a:tr h="0">
                <a:tc>
                  <a:txBody>
                    <a:bodyPr/>
                    <a:lstStyle/>
                    <a:p>
                      <a:pPr algn="ctr">
                        <a:lnSpc>
                          <a:spcPct val="150000"/>
                        </a:lnSpc>
                      </a:pPr>
                      <a:r>
                        <a:rPr lang="en-US" sz="1300">
                          <a:effectLst/>
                        </a:rPr>
                        <a:t>Họ Tên</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pPr>
                      <a:r>
                        <a:rPr lang="en-US" sz="1300">
                          <a:effectLst/>
                        </a:rPr>
                        <a:t>MSSV</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pPr>
                      <a:r>
                        <a:rPr lang="en-US" sz="1300">
                          <a:effectLst/>
                        </a:rPr>
                        <a:t>Công việc</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pPr>
                      <a:r>
                        <a:rPr lang="en-US" sz="1300">
                          <a:effectLst/>
                        </a:rPr>
                        <a:t>Đánh giá</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98067682"/>
                  </a:ext>
                </a:extLst>
              </a:tr>
              <a:tr h="0">
                <a:tc>
                  <a:txBody>
                    <a:bodyPr/>
                    <a:lstStyle/>
                    <a:p>
                      <a:pPr algn="just">
                        <a:lnSpc>
                          <a:spcPct val="150000"/>
                        </a:lnSpc>
                      </a:pPr>
                      <a:r>
                        <a:rPr lang="en-US" sz="1300">
                          <a:effectLst/>
                        </a:rPr>
                        <a:t>Nguyễn Lâm</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a:effectLst/>
                        </a:rPr>
                        <a:t>4501103017</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a:effectLst/>
                        </a:rPr>
                        <a:t>Phần 2, Phần 3, Word, quay video thuyết trình</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a:effectLst/>
                        </a:rPr>
                        <a:t>Hoàn thành</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89526330"/>
                  </a:ext>
                </a:extLst>
              </a:tr>
              <a:tr h="0">
                <a:tc>
                  <a:txBody>
                    <a:bodyPr/>
                    <a:lstStyle/>
                    <a:p>
                      <a:pPr algn="just">
                        <a:lnSpc>
                          <a:spcPct val="150000"/>
                        </a:lnSpc>
                      </a:pPr>
                      <a:r>
                        <a:rPr lang="en-US" sz="1300">
                          <a:effectLst/>
                        </a:rPr>
                        <a:t>Nguyễn Quốc Trọng</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a:effectLst/>
                        </a:rPr>
                        <a:t>4601104200</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a:effectLst/>
                        </a:rPr>
                        <a:t>Phần 1, Phần 4, PowerPoint, hỗ trợ quay video thuyết trình</a:t>
                      </a:r>
                      <a:endParaRPr lang="en-US" sz="13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50000"/>
                        </a:lnSpc>
                      </a:pPr>
                      <a:r>
                        <a:rPr lang="en-US" sz="1300" dirty="0" err="1">
                          <a:effectLst/>
                        </a:rPr>
                        <a:t>Hoàn</a:t>
                      </a:r>
                      <a:r>
                        <a:rPr lang="en-US" sz="1300" dirty="0">
                          <a:effectLst/>
                        </a:rPr>
                        <a:t> </a:t>
                      </a:r>
                      <a:r>
                        <a:rPr lang="en-US" sz="1300" dirty="0" err="1">
                          <a:effectLst/>
                        </a:rPr>
                        <a:t>thành</a:t>
                      </a:r>
                      <a:endParaRPr lang="en-US" sz="13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765592188"/>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56"/>
        <p:cNvGrpSpPr/>
        <p:nvPr/>
      </p:nvGrpSpPr>
      <p:grpSpPr>
        <a:xfrm>
          <a:off x="0" y="0"/>
          <a:ext cx="0" cy="0"/>
          <a:chOff x="0" y="0"/>
          <a:chExt cx="0" cy="0"/>
        </a:xfrm>
      </p:grpSpPr>
      <p:sp>
        <p:nvSpPr>
          <p:cNvPr id="2357" name="Google Shape;2357;p66"/>
          <p:cNvSpPr txBox="1">
            <a:spLocks noGrp="1"/>
          </p:cNvSpPr>
          <p:nvPr>
            <p:ph type="ctrTitle"/>
          </p:nvPr>
        </p:nvSpPr>
        <p:spPr>
          <a:xfrm>
            <a:off x="182700" y="-15957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3 Xây dựng mô hình quan niệm dữ liệu (CDM) cho  toàn hệ thống</a:t>
            </a:r>
            <a:endParaRPr sz="2100" b="1">
              <a:latin typeface="Times New Roman"/>
              <a:ea typeface="Times New Roman"/>
              <a:cs typeface="Times New Roman"/>
              <a:sym typeface="Times New Roman"/>
            </a:endParaRPr>
          </a:p>
        </p:txBody>
      </p:sp>
      <p:sp>
        <p:nvSpPr>
          <p:cNvPr id="2358" name="Google Shape;2358;p66"/>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59" name="Google Shape;2359;p66"/>
          <p:cNvSpPr txBox="1"/>
          <p:nvPr/>
        </p:nvSpPr>
        <p:spPr>
          <a:xfrm>
            <a:off x="687450" y="397900"/>
            <a:ext cx="72549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3.2 Mô tả đầy đủ các thuộc tính của các bảng (table) trong mô hình PDM</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360" name="Google Shape;2360;p66"/>
          <p:cNvPicPr preferRelativeResize="0"/>
          <p:nvPr/>
        </p:nvPicPr>
        <p:blipFill>
          <a:blip r:embed="rId3">
            <a:alphaModFix/>
          </a:blip>
          <a:stretch>
            <a:fillRect/>
          </a:stretch>
        </p:blipFill>
        <p:spPr>
          <a:xfrm>
            <a:off x="182700" y="724475"/>
            <a:ext cx="8422450" cy="44190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64"/>
        <p:cNvGrpSpPr/>
        <p:nvPr/>
      </p:nvGrpSpPr>
      <p:grpSpPr>
        <a:xfrm>
          <a:off x="0" y="0"/>
          <a:ext cx="0" cy="0"/>
          <a:chOff x="0" y="0"/>
          <a:chExt cx="0" cy="0"/>
        </a:xfrm>
      </p:grpSpPr>
      <p:sp>
        <p:nvSpPr>
          <p:cNvPr id="2365" name="Google Shape;2365;p67"/>
          <p:cNvSpPr txBox="1">
            <a:spLocks noGrp="1"/>
          </p:cNvSpPr>
          <p:nvPr>
            <p:ph type="ctrTitle"/>
          </p:nvPr>
        </p:nvSpPr>
        <p:spPr>
          <a:xfrm>
            <a:off x="182700" y="-15957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3 Xây dựng mô hình quan niệm dữ liệu (CDM) cho  toàn hệ thống</a:t>
            </a:r>
            <a:endParaRPr sz="2100" b="1">
              <a:latin typeface="Times New Roman"/>
              <a:ea typeface="Times New Roman"/>
              <a:cs typeface="Times New Roman"/>
              <a:sym typeface="Times New Roman"/>
            </a:endParaRPr>
          </a:p>
        </p:txBody>
      </p:sp>
      <p:sp>
        <p:nvSpPr>
          <p:cNvPr id="2366" name="Google Shape;2366;p67"/>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67" name="Google Shape;2367;p67"/>
          <p:cNvSpPr txBox="1"/>
          <p:nvPr/>
        </p:nvSpPr>
        <p:spPr>
          <a:xfrm>
            <a:off x="687450" y="397900"/>
            <a:ext cx="7254900" cy="10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3.3 </a:t>
            </a:r>
            <a:r>
              <a:rPr lang="en" sz="1300"/>
              <a:t>Xác định khóa và khóa ngoại của các bảng (table) trong mô hình PDM.</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368" name="Google Shape;2368;p67"/>
          <p:cNvPicPr preferRelativeResize="0"/>
          <p:nvPr/>
        </p:nvPicPr>
        <p:blipFill>
          <a:blip r:embed="rId3">
            <a:alphaModFix/>
          </a:blip>
          <a:stretch>
            <a:fillRect/>
          </a:stretch>
        </p:blipFill>
        <p:spPr>
          <a:xfrm>
            <a:off x="390888" y="1267800"/>
            <a:ext cx="8544925" cy="29304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72"/>
        <p:cNvGrpSpPr/>
        <p:nvPr/>
      </p:nvGrpSpPr>
      <p:grpSpPr>
        <a:xfrm>
          <a:off x="0" y="0"/>
          <a:ext cx="0" cy="0"/>
          <a:chOff x="0" y="0"/>
          <a:chExt cx="0" cy="0"/>
        </a:xfrm>
      </p:grpSpPr>
      <p:sp>
        <p:nvSpPr>
          <p:cNvPr id="2373" name="Google Shape;2373;p68"/>
          <p:cNvSpPr txBox="1">
            <a:spLocks noGrp="1"/>
          </p:cNvSpPr>
          <p:nvPr>
            <p:ph type="ctrTitle"/>
          </p:nvPr>
        </p:nvSpPr>
        <p:spPr>
          <a:xfrm>
            <a:off x="182700" y="79792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4 Thiết kế giao diện phần mềm</a:t>
            </a:r>
            <a:endParaRPr sz="2100" b="1">
              <a:latin typeface="Times New Roman"/>
              <a:ea typeface="Times New Roman"/>
              <a:cs typeface="Times New Roman"/>
              <a:sym typeface="Times New Roman"/>
            </a:endParaRPr>
          </a:p>
        </p:txBody>
      </p:sp>
      <p:sp>
        <p:nvSpPr>
          <p:cNvPr id="2374" name="Google Shape;2374;p68"/>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75" name="Google Shape;2375;p68"/>
          <p:cNvSpPr txBox="1"/>
          <p:nvPr/>
        </p:nvSpPr>
        <p:spPr>
          <a:xfrm>
            <a:off x="773375" y="1829075"/>
            <a:ext cx="7254900" cy="12159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300">
                <a:latin typeface="Times New Roman"/>
                <a:ea typeface="Times New Roman"/>
                <a:cs typeface="Times New Roman"/>
                <a:sym typeface="Times New Roman"/>
              </a:rPr>
              <a:t>4.1 </a:t>
            </a:r>
            <a:r>
              <a:rPr lang="en" sz="1300"/>
              <a:t>Hình thức thể hiện của màn hình</a:t>
            </a:r>
            <a:endParaRPr sz="1300"/>
          </a:p>
          <a:p>
            <a:pPr marL="0" lvl="0" indent="0" algn="just" rtl="0">
              <a:lnSpc>
                <a:spcPct val="150000"/>
              </a:lnSpc>
              <a:spcBef>
                <a:spcPts val="0"/>
              </a:spcBef>
              <a:spcAft>
                <a:spcPts val="0"/>
              </a:spcAft>
              <a:buNone/>
            </a:pPr>
            <a:r>
              <a:rPr lang="en" sz="1300"/>
              <a:t>4.2 Mô tả chi tiết các xử lý có trong màn hình.</a:t>
            </a:r>
            <a:endParaRPr sz="1300"/>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79"/>
        <p:cNvGrpSpPr/>
        <p:nvPr/>
      </p:nvGrpSpPr>
      <p:grpSpPr>
        <a:xfrm>
          <a:off x="0" y="0"/>
          <a:ext cx="0" cy="0"/>
          <a:chOff x="0" y="0"/>
          <a:chExt cx="0" cy="0"/>
        </a:xfrm>
      </p:grpSpPr>
      <p:sp>
        <p:nvSpPr>
          <p:cNvPr id="2380" name="Google Shape;2380;p69"/>
          <p:cNvSpPr txBox="1">
            <a:spLocks noGrp="1"/>
          </p:cNvSpPr>
          <p:nvPr>
            <p:ph type="ctrTitle"/>
          </p:nvPr>
        </p:nvSpPr>
        <p:spPr>
          <a:xfrm>
            <a:off x="182700" y="-4092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4 Thiết kế giao diện phần mềm</a:t>
            </a:r>
            <a:endParaRPr sz="2100" b="1">
              <a:latin typeface="Times New Roman"/>
              <a:ea typeface="Times New Roman"/>
              <a:cs typeface="Times New Roman"/>
              <a:sym typeface="Times New Roman"/>
            </a:endParaRPr>
          </a:p>
        </p:txBody>
      </p:sp>
      <p:sp>
        <p:nvSpPr>
          <p:cNvPr id="2381" name="Google Shape;2381;p69"/>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82" name="Google Shape;2382;p69"/>
          <p:cNvSpPr txBox="1"/>
          <p:nvPr/>
        </p:nvSpPr>
        <p:spPr>
          <a:xfrm>
            <a:off x="270075" y="576950"/>
            <a:ext cx="8679000" cy="9852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300">
                <a:latin typeface="Times New Roman"/>
                <a:ea typeface="Times New Roman"/>
                <a:cs typeface="Times New Roman"/>
                <a:sym typeface="Times New Roman"/>
              </a:rPr>
              <a:t>4.1 </a:t>
            </a:r>
            <a:r>
              <a:rPr lang="en" sz="1300"/>
              <a:t>Hình thức thể hiện của màn hình</a:t>
            </a:r>
            <a:endParaRPr sz="1300"/>
          </a:p>
          <a:p>
            <a:pPr marL="0" lvl="0" indent="0" algn="just" rtl="0">
              <a:lnSpc>
                <a:spcPct val="150000"/>
              </a:lnSpc>
              <a:spcBef>
                <a:spcPts val="0"/>
              </a:spcBef>
              <a:spcAft>
                <a:spcPts val="0"/>
              </a:spcAft>
              <a:buNone/>
            </a:pPr>
            <a:r>
              <a:rPr lang="en" sz="1300"/>
              <a:t>Khi người dùng truy cập vào phần mềm quản lý bán thiết bị điện tử, người dùng có thể xem được các sản phẩm như là: điện thoại, máy giặt, TV,… ở trang chủ</a:t>
            </a:r>
            <a:endParaRPr sz="1300"/>
          </a:p>
        </p:txBody>
      </p:sp>
      <p:pic>
        <p:nvPicPr>
          <p:cNvPr id="2383" name="Google Shape;2383;p69"/>
          <p:cNvPicPr preferRelativeResize="0"/>
          <p:nvPr/>
        </p:nvPicPr>
        <p:blipFill>
          <a:blip r:embed="rId3">
            <a:alphaModFix/>
          </a:blip>
          <a:stretch>
            <a:fillRect/>
          </a:stretch>
        </p:blipFill>
        <p:spPr>
          <a:xfrm>
            <a:off x="1153925" y="1497800"/>
            <a:ext cx="6493593" cy="36457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87"/>
        <p:cNvGrpSpPr/>
        <p:nvPr/>
      </p:nvGrpSpPr>
      <p:grpSpPr>
        <a:xfrm>
          <a:off x="0" y="0"/>
          <a:ext cx="0" cy="0"/>
          <a:chOff x="0" y="0"/>
          <a:chExt cx="0" cy="0"/>
        </a:xfrm>
      </p:grpSpPr>
      <p:sp>
        <p:nvSpPr>
          <p:cNvPr id="2388" name="Google Shape;2388;p70"/>
          <p:cNvSpPr txBox="1">
            <a:spLocks noGrp="1"/>
          </p:cNvSpPr>
          <p:nvPr>
            <p:ph type="ctrTitle"/>
          </p:nvPr>
        </p:nvSpPr>
        <p:spPr>
          <a:xfrm>
            <a:off x="182700" y="-4092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4 Thiết kế giao diện phần mềm</a:t>
            </a:r>
            <a:endParaRPr sz="2100" b="1">
              <a:latin typeface="Times New Roman"/>
              <a:ea typeface="Times New Roman"/>
              <a:cs typeface="Times New Roman"/>
              <a:sym typeface="Times New Roman"/>
            </a:endParaRPr>
          </a:p>
        </p:txBody>
      </p:sp>
      <p:sp>
        <p:nvSpPr>
          <p:cNvPr id="2389" name="Google Shape;2389;p70"/>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390" name="Google Shape;2390;p70"/>
          <p:cNvSpPr txBox="1"/>
          <p:nvPr/>
        </p:nvSpPr>
        <p:spPr>
          <a:xfrm>
            <a:off x="270075" y="576950"/>
            <a:ext cx="8679000" cy="9852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300">
                <a:latin typeface="Times New Roman"/>
                <a:ea typeface="Times New Roman"/>
                <a:cs typeface="Times New Roman"/>
                <a:sym typeface="Times New Roman"/>
              </a:rPr>
              <a:t>4.1 </a:t>
            </a:r>
            <a:r>
              <a:rPr lang="en" sz="1300"/>
              <a:t>Hình thức thể hiện của màn hình</a:t>
            </a:r>
            <a:endParaRPr sz="1300"/>
          </a:p>
          <a:p>
            <a:pPr marL="0" lvl="0" indent="0" algn="just" rtl="0">
              <a:lnSpc>
                <a:spcPct val="150000"/>
              </a:lnSpc>
              <a:spcBef>
                <a:spcPts val="0"/>
              </a:spcBef>
              <a:spcAft>
                <a:spcPts val="0"/>
              </a:spcAft>
              <a:buNone/>
            </a:pPr>
            <a:r>
              <a:rPr lang="en" sz="1300"/>
              <a:t>Người dùng xem được thông tin, tồn kho của các sản phẩm. Người dùng có thể thêm, xóa sửa thông tin của các sản phẩm. ở trang hàng hóa</a:t>
            </a:r>
            <a:endParaRPr sz="1300"/>
          </a:p>
        </p:txBody>
      </p:sp>
      <p:pic>
        <p:nvPicPr>
          <p:cNvPr id="2391" name="Google Shape;2391;p70"/>
          <p:cNvPicPr preferRelativeResize="0"/>
          <p:nvPr/>
        </p:nvPicPr>
        <p:blipFill>
          <a:blip r:embed="rId3">
            <a:alphaModFix/>
          </a:blip>
          <a:stretch>
            <a:fillRect/>
          </a:stretch>
        </p:blipFill>
        <p:spPr>
          <a:xfrm>
            <a:off x="182700" y="1632850"/>
            <a:ext cx="8679000" cy="336091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3"/>
        <p:cNvGrpSpPr/>
        <p:nvPr/>
      </p:nvGrpSpPr>
      <p:grpSpPr>
        <a:xfrm>
          <a:off x="0" y="0"/>
          <a:ext cx="0" cy="0"/>
          <a:chOff x="0" y="0"/>
          <a:chExt cx="0" cy="0"/>
        </a:xfrm>
      </p:grpSpPr>
      <p:sp>
        <p:nvSpPr>
          <p:cNvPr id="2414" name="Google Shape;2414;p73"/>
          <p:cNvSpPr txBox="1">
            <a:spLocks noGrp="1"/>
          </p:cNvSpPr>
          <p:nvPr>
            <p:ph type="ctrTitle"/>
          </p:nvPr>
        </p:nvSpPr>
        <p:spPr>
          <a:xfrm>
            <a:off x="182700" y="-40925"/>
            <a:ext cx="89613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Chương 4 Thiết kế giao diện phần mềm</a:t>
            </a:r>
            <a:endParaRPr sz="2100" b="1">
              <a:latin typeface="Times New Roman"/>
              <a:ea typeface="Times New Roman"/>
              <a:cs typeface="Times New Roman"/>
              <a:sym typeface="Times New Roman"/>
            </a:endParaRPr>
          </a:p>
        </p:txBody>
      </p:sp>
      <p:sp>
        <p:nvSpPr>
          <p:cNvPr id="2415" name="Google Shape;2415;p73"/>
          <p:cNvSpPr txBox="1"/>
          <p:nvPr/>
        </p:nvSpPr>
        <p:spPr>
          <a:xfrm>
            <a:off x="1534450" y="18290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2416" name="Google Shape;2416;p73"/>
          <p:cNvSpPr txBox="1"/>
          <p:nvPr/>
        </p:nvSpPr>
        <p:spPr>
          <a:xfrm>
            <a:off x="270075" y="576950"/>
            <a:ext cx="8679000" cy="3849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300"/>
              <a:t>4.2 Mô tả chi tiết các xử lý có trong màn hình.</a:t>
            </a:r>
            <a:endParaRPr sz="1300"/>
          </a:p>
        </p:txBody>
      </p:sp>
      <p:pic>
        <p:nvPicPr>
          <p:cNvPr id="2417" name="Google Shape;2417;p73"/>
          <p:cNvPicPr preferRelativeResize="0"/>
          <p:nvPr/>
        </p:nvPicPr>
        <p:blipFill>
          <a:blip r:embed="rId3">
            <a:alphaModFix/>
          </a:blip>
          <a:stretch>
            <a:fillRect/>
          </a:stretch>
        </p:blipFill>
        <p:spPr>
          <a:xfrm>
            <a:off x="270075" y="961850"/>
            <a:ext cx="8470200" cy="404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3"/>
        <p:cNvGrpSpPr/>
        <p:nvPr/>
      </p:nvGrpSpPr>
      <p:grpSpPr>
        <a:xfrm>
          <a:off x="0" y="0"/>
          <a:ext cx="0" cy="0"/>
          <a:chOff x="0" y="0"/>
          <a:chExt cx="0" cy="0"/>
        </a:xfrm>
      </p:grpSpPr>
      <p:sp>
        <p:nvSpPr>
          <p:cNvPr id="2144" name="Google Shape;2144;p39"/>
          <p:cNvSpPr txBox="1">
            <a:spLocks noGrp="1"/>
          </p:cNvSpPr>
          <p:nvPr>
            <p:ph type="ctrTitle" idx="21"/>
          </p:nvPr>
        </p:nvSpPr>
        <p:spPr>
          <a:xfrm>
            <a:off x="720000" y="342524"/>
            <a:ext cx="7704000" cy="57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r>
              <a:rPr lang="en"/>
              <a:t>Table of Contents</a:t>
            </a:r>
            <a:endParaRPr/>
          </a:p>
        </p:txBody>
      </p:sp>
      <p:pic>
        <p:nvPicPr>
          <p:cNvPr id="2145" name="Google Shape;2145;p39"/>
          <p:cNvPicPr preferRelativeResize="0"/>
          <p:nvPr/>
        </p:nvPicPr>
        <p:blipFill rotWithShape="1">
          <a:blip r:embed="rId3">
            <a:alphaModFix amt="82000"/>
          </a:blip>
          <a:srcRect/>
          <a:stretch/>
        </p:blipFill>
        <p:spPr>
          <a:xfrm>
            <a:off x="4845775" y="3391059"/>
            <a:ext cx="842174" cy="708408"/>
          </a:xfrm>
          <a:prstGeom prst="rect">
            <a:avLst/>
          </a:prstGeom>
          <a:noFill/>
          <a:ln>
            <a:noFill/>
          </a:ln>
        </p:spPr>
      </p:pic>
      <p:pic>
        <p:nvPicPr>
          <p:cNvPr id="2146" name="Google Shape;2146;p39"/>
          <p:cNvPicPr preferRelativeResize="0"/>
          <p:nvPr/>
        </p:nvPicPr>
        <p:blipFill rotWithShape="1">
          <a:blip r:embed="rId4">
            <a:alphaModFix amt="64000"/>
          </a:blip>
          <a:srcRect/>
          <a:stretch/>
        </p:blipFill>
        <p:spPr>
          <a:xfrm>
            <a:off x="759925" y="1601697"/>
            <a:ext cx="842174" cy="708408"/>
          </a:xfrm>
          <a:prstGeom prst="rect">
            <a:avLst/>
          </a:prstGeom>
          <a:noFill/>
          <a:ln>
            <a:noFill/>
          </a:ln>
        </p:spPr>
      </p:pic>
      <p:pic>
        <p:nvPicPr>
          <p:cNvPr id="2147" name="Google Shape;2147;p39"/>
          <p:cNvPicPr preferRelativeResize="0"/>
          <p:nvPr/>
        </p:nvPicPr>
        <p:blipFill rotWithShape="1">
          <a:blip r:embed="rId4">
            <a:alphaModFix amt="64000"/>
          </a:blip>
          <a:srcRect/>
          <a:stretch/>
        </p:blipFill>
        <p:spPr>
          <a:xfrm>
            <a:off x="845434" y="3306563"/>
            <a:ext cx="842174" cy="708400"/>
          </a:xfrm>
          <a:prstGeom prst="rect">
            <a:avLst/>
          </a:prstGeom>
          <a:noFill/>
          <a:ln>
            <a:noFill/>
          </a:ln>
        </p:spPr>
      </p:pic>
      <p:pic>
        <p:nvPicPr>
          <p:cNvPr id="2148" name="Google Shape;2148;p39"/>
          <p:cNvPicPr preferRelativeResize="0"/>
          <p:nvPr/>
        </p:nvPicPr>
        <p:blipFill rotWithShape="1">
          <a:blip r:embed="rId3">
            <a:alphaModFix amt="82000"/>
          </a:blip>
          <a:srcRect/>
          <a:stretch/>
        </p:blipFill>
        <p:spPr>
          <a:xfrm>
            <a:off x="4969984" y="1601697"/>
            <a:ext cx="842174" cy="708408"/>
          </a:xfrm>
          <a:prstGeom prst="rect">
            <a:avLst/>
          </a:prstGeom>
          <a:noFill/>
          <a:ln>
            <a:noFill/>
          </a:ln>
        </p:spPr>
      </p:pic>
      <p:sp>
        <p:nvSpPr>
          <p:cNvPr id="2149" name="Google Shape;2149;p39"/>
          <p:cNvSpPr txBox="1">
            <a:spLocks noGrp="1"/>
          </p:cNvSpPr>
          <p:nvPr>
            <p:ph type="title" idx="3"/>
          </p:nvPr>
        </p:nvSpPr>
        <p:spPr>
          <a:xfrm>
            <a:off x="720001" y="3371863"/>
            <a:ext cx="1036800" cy="57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03</a:t>
            </a:r>
            <a:endParaRPr/>
          </a:p>
        </p:txBody>
      </p:sp>
      <p:sp>
        <p:nvSpPr>
          <p:cNvPr id="2150" name="Google Shape;2150;p39"/>
          <p:cNvSpPr txBox="1">
            <a:spLocks noGrp="1"/>
          </p:cNvSpPr>
          <p:nvPr>
            <p:ph type="title" idx="4"/>
          </p:nvPr>
        </p:nvSpPr>
        <p:spPr>
          <a:xfrm>
            <a:off x="4723132" y="3469764"/>
            <a:ext cx="1036800" cy="57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04</a:t>
            </a:r>
            <a:endParaRPr/>
          </a:p>
        </p:txBody>
      </p:sp>
      <p:sp>
        <p:nvSpPr>
          <p:cNvPr id="2151" name="Google Shape;2151;p39"/>
          <p:cNvSpPr txBox="1">
            <a:spLocks noGrp="1"/>
          </p:cNvSpPr>
          <p:nvPr>
            <p:ph type="title" idx="5"/>
          </p:nvPr>
        </p:nvSpPr>
        <p:spPr>
          <a:xfrm>
            <a:off x="570882" y="1791550"/>
            <a:ext cx="1036800" cy="57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01</a:t>
            </a:r>
            <a:endParaRPr/>
          </a:p>
        </p:txBody>
      </p:sp>
      <p:sp>
        <p:nvSpPr>
          <p:cNvPr id="2152" name="Google Shape;2152;p39"/>
          <p:cNvSpPr txBox="1">
            <a:spLocks noGrp="1"/>
          </p:cNvSpPr>
          <p:nvPr>
            <p:ph type="title" idx="6"/>
          </p:nvPr>
        </p:nvSpPr>
        <p:spPr>
          <a:xfrm>
            <a:off x="4845781" y="1667000"/>
            <a:ext cx="1036800" cy="57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02</a:t>
            </a:r>
            <a:endParaRPr/>
          </a:p>
        </p:txBody>
      </p:sp>
      <p:sp>
        <p:nvSpPr>
          <p:cNvPr id="2153" name="Google Shape;2153;p39"/>
          <p:cNvSpPr txBox="1">
            <a:spLocks noGrp="1"/>
          </p:cNvSpPr>
          <p:nvPr>
            <p:ph type="ctrTitle" idx="13"/>
          </p:nvPr>
        </p:nvSpPr>
        <p:spPr>
          <a:xfrm>
            <a:off x="1711125" y="3194913"/>
            <a:ext cx="1821000" cy="450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Chương 3 </a:t>
            </a:r>
            <a:endParaRPr/>
          </a:p>
        </p:txBody>
      </p:sp>
      <p:sp>
        <p:nvSpPr>
          <p:cNvPr id="2154" name="Google Shape;2154;p39"/>
          <p:cNvSpPr txBox="1">
            <a:spLocks noGrp="1"/>
          </p:cNvSpPr>
          <p:nvPr>
            <p:ph type="subTitle" idx="14"/>
          </p:nvPr>
        </p:nvSpPr>
        <p:spPr>
          <a:xfrm>
            <a:off x="1711140" y="3496413"/>
            <a:ext cx="1821000" cy="79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Phân tích yêu cầu</a:t>
            </a:r>
            <a:endParaRPr/>
          </a:p>
        </p:txBody>
      </p:sp>
      <p:sp>
        <p:nvSpPr>
          <p:cNvPr id="2155" name="Google Shape;2155;p39"/>
          <p:cNvSpPr txBox="1">
            <a:spLocks noGrp="1"/>
          </p:cNvSpPr>
          <p:nvPr>
            <p:ph type="ctrTitle" idx="15"/>
          </p:nvPr>
        </p:nvSpPr>
        <p:spPr>
          <a:xfrm>
            <a:off x="5708518" y="3292963"/>
            <a:ext cx="1821000" cy="450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Chương 4</a:t>
            </a:r>
            <a:endParaRPr/>
          </a:p>
        </p:txBody>
      </p:sp>
      <p:sp>
        <p:nvSpPr>
          <p:cNvPr id="2156" name="Google Shape;2156;p39"/>
          <p:cNvSpPr txBox="1">
            <a:spLocks noGrp="1"/>
          </p:cNvSpPr>
          <p:nvPr>
            <p:ph type="subTitle" idx="16"/>
          </p:nvPr>
        </p:nvSpPr>
        <p:spPr>
          <a:xfrm>
            <a:off x="5708519" y="3598459"/>
            <a:ext cx="1821000" cy="81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Thiết kế chương trình</a:t>
            </a:r>
            <a:endParaRPr/>
          </a:p>
        </p:txBody>
      </p:sp>
      <p:sp>
        <p:nvSpPr>
          <p:cNvPr id="2157" name="Google Shape;2157;p39"/>
          <p:cNvSpPr txBox="1">
            <a:spLocks noGrp="1"/>
          </p:cNvSpPr>
          <p:nvPr>
            <p:ph type="ctrTitle" idx="17"/>
          </p:nvPr>
        </p:nvSpPr>
        <p:spPr>
          <a:xfrm>
            <a:off x="1622668" y="1490050"/>
            <a:ext cx="1821000" cy="450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Chương 1</a:t>
            </a:r>
            <a:endParaRPr/>
          </a:p>
        </p:txBody>
      </p:sp>
      <p:sp>
        <p:nvSpPr>
          <p:cNvPr id="2158" name="Google Shape;2158;p39"/>
          <p:cNvSpPr txBox="1">
            <a:spLocks noGrp="1"/>
          </p:cNvSpPr>
          <p:nvPr>
            <p:ph type="subTitle" idx="18"/>
          </p:nvPr>
        </p:nvSpPr>
        <p:spPr>
          <a:xfrm>
            <a:off x="1622669" y="1791550"/>
            <a:ext cx="1821000" cy="79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KHẢO SÁT BÀI TOÁN.</a:t>
            </a:r>
            <a:endParaRPr/>
          </a:p>
        </p:txBody>
      </p:sp>
      <p:sp>
        <p:nvSpPr>
          <p:cNvPr id="2159" name="Google Shape;2159;p39"/>
          <p:cNvSpPr txBox="1">
            <a:spLocks noGrp="1"/>
          </p:cNvSpPr>
          <p:nvPr>
            <p:ph type="ctrTitle" idx="19"/>
          </p:nvPr>
        </p:nvSpPr>
        <p:spPr>
          <a:xfrm>
            <a:off x="6029868" y="1405550"/>
            <a:ext cx="1821000" cy="450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Chương 2</a:t>
            </a:r>
            <a:endParaRPr/>
          </a:p>
        </p:txBody>
      </p:sp>
      <p:sp>
        <p:nvSpPr>
          <p:cNvPr id="2160" name="Google Shape;2160;p39"/>
          <p:cNvSpPr txBox="1">
            <a:spLocks noGrp="1"/>
          </p:cNvSpPr>
          <p:nvPr>
            <p:ph type="subTitle" idx="20"/>
          </p:nvPr>
        </p:nvSpPr>
        <p:spPr>
          <a:xfrm>
            <a:off x="6029883" y="1707050"/>
            <a:ext cx="1821000" cy="79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ĐẶC TẢ YÊU CẦU BÀI TOÁN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4"/>
        <p:cNvGrpSpPr/>
        <p:nvPr/>
      </p:nvGrpSpPr>
      <p:grpSpPr>
        <a:xfrm>
          <a:off x="0" y="0"/>
          <a:ext cx="0" cy="0"/>
          <a:chOff x="0" y="0"/>
          <a:chExt cx="0" cy="0"/>
        </a:xfrm>
      </p:grpSpPr>
      <p:sp>
        <p:nvSpPr>
          <p:cNvPr id="2165" name="Google Shape;2165;p40"/>
          <p:cNvSpPr txBox="1">
            <a:spLocks noGrp="1"/>
          </p:cNvSpPr>
          <p:nvPr>
            <p:ph type="subTitle" idx="1"/>
          </p:nvPr>
        </p:nvSpPr>
        <p:spPr>
          <a:xfrm>
            <a:off x="2086875" y="2586275"/>
            <a:ext cx="5401200" cy="1513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
              <a:t>1.1 Mô tả yêu cầu bài toán</a:t>
            </a:r>
            <a:endParaRPr/>
          </a:p>
          <a:p>
            <a:pPr marL="0" lvl="0" indent="0" algn="l" rtl="0">
              <a:lnSpc>
                <a:spcPct val="100000"/>
              </a:lnSpc>
              <a:spcBef>
                <a:spcPts val="0"/>
              </a:spcBef>
              <a:spcAft>
                <a:spcPts val="0"/>
              </a:spcAft>
              <a:buSzPts val="1400"/>
              <a:buNone/>
            </a:pPr>
            <a:r>
              <a:rPr lang="en"/>
              <a:t>1.2 Khảo sát bài toán</a:t>
            </a:r>
            <a:endParaRPr/>
          </a:p>
          <a:p>
            <a:pPr marL="0" lvl="0" indent="0" algn="l" rtl="0">
              <a:lnSpc>
                <a:spcPct val="100000"/>
              </a:lnSpc>
              <a:spcBef>
                <a:spcPts val="0"/>
              </a:spcBef>
              <a:spcAft>
                <a:spcPts val="0"/>
              </a:spcAft>
              <a:buSzPts val="1400"/>
              <a:buNone/>
            </a:pPr>
            <a:r>
              <a:rPr lang="en"/>
              <a:t>1.3 Xác định thông tin cơ bản cho nghiệp vụ</a:t>
            </a:r>
            <a:endParaRPr/>
          </a:p>
          <a:p>
            <a:pPr marL="0" lvl="0" indent="0" algn="l" rtl="0">
              <a:lnSpc>
                <a:spcPct val="100000"/>
              </a:lnSpc>
              <a:spcBef>
                <a:spcPts val="0"/>
              </a:spcBef>
              <a:spcAft>
                <a:spcPts val="0"/>
              </a:spcAft>
              <a:buSzPts val="1400"/>
              <a:buNone/>
            </a:pPr>
            <a:r>
              <a:rPr lang="en"/>
              <a:t>1.4 Xây dụng biểu đồ mô tả nghiệp vụ và phân cấp chức năng</a:t>
            </a:r>
            <a:endParaRPr/>
          </a:p>
          <a:p>
            <a:pPr marL="0" lvl="0" indent="0" algn="l" rtl="0">
              <a:lnSpc>
                <a:spcPct val="100000"/>
              </a:lnSpc>
              <a:spcBef>
                <a:spcPts val="0"/>
              </a:spcBef>
              <a:spcAft>
                <a:spcPts val="0"/>
              </a:spcAft>
              <a:buSzPts val="1400"/>
              <a:buNone/>
            </a:pPr>
            <a:r>
              <a:rPr lang="en"/>
              <a:t>1,5 Xây dựng kế hoạch dự án đơn giản</a:t>
            </a:r>
            <a:endParaRPr/>
          </a:p>
        </p:txBody>
      </p:sp>
      <p:sp>
        <p:nvSpPr>
          <p:cNvPr id="2166" name="Google Shape;2166;p40"/>
          <p:cNvSpPr txBox="1">
            <a:spLocks noGrp="1"/>
          </p:cNvSpPr>
          <p:nvPr>
            <p:ph type="title" idx="2"/>
          </p:nvPr>
        </p:nvSpPr>
        <p:spPr>
          <a:xfrm>
            <a:off x="2646000" y="484250"/>
            <a:ext cx="3852000" cy="179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sz="3000" b="1">
                <a:latin typeface="Times New Roman"/>
                <a:ea typeface="Times New Roman"/>
                <a:cs typeface="Times New Roman"/>
                <a:sym typeface="Times New Roman"/>
              </a:rPr>
              <a:t>Chuong 1</a:t>
            </a:r>
            <a:endParaRPr sz="3000" b="1">
              <a:latin typeface="Times New Roman"/>
              <a:ea typeface="Times New Roman"/>
              <a:cs typeface="Times New Roman"/>
              <a:sym typeface="Times New Roman"/>
            </a:endParaRPr>
          </a:p>
          <a:p>
            <a:pPr marL="0" lvl="0" indent="0" algn="ctr" rtl="0">
              <a:lnSpc>
                <a:spcPct val="100000"/>
              </a:lnSpc>
              <a:spcBef>
                <a:spcPts val="0"/>
              </a:spcBef>
              <a:spcAft>
                <a:spcPts val="0"/>
              </a:spcAft>
              <a:buSzPts val="4800"/>
              <a:buNone/>
            </a:pPr>
            <a:r>
              <a:rPr lang="en" sz="3000" b="1">
                <a:latin typeface="Times New Roman"/>
                <a:ea typeface="Times New Roman"/>
                <a:cs typeface="Times New Roman"/>
                <a:sym typeface="Times New Roman"/>
              </a:rPr>
              <a:t>Khảo sát bài toán</a:t>
            </a:r>
            <a:endParaRPr sz="3000"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0"/>
        <p:cNvGrpSpPr/>
        <p:nvPr/>
      </p:nvGrpSpPr>
      <p:grpSpPr>
        <a:xfrm>
          <a:off x="0" y="0"/>
          <a:ext cx="0" cy="0"/>
          <a:chOff x="0" y="0"/>
          <a:chExt cx="0" cy="0"/>
        </a:xfrm>
      </p:grpSpPr>
      <p:sp>
        <p:nvSpPr>
          <p:cNvPr id="2171" name="Google Shape;2171;p41"/>
          <p:cNvSpPr txBox="1">
            <a:spLocks noGrp="1"/>
          </p:cNvSpPr>
          <p:nvPr>
            <p:ph type="ctrTitle"/>
          </p:nvPr>
        </p:nvSpPr>
        <p:spPr>
          <a:xfrm>
            <a:off x="2596875" y="384611"/>
            <a:ext cx="38520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1.1 Mô tả bài toán</a:t>
            </a:r>
            <a:endParaRPr/>
          </a:p>
        </p:txBody>
      </p:sp>
      <p:sp>
        <p:nvSpPr>
          <p:cNvPr id="2172" name="Google Shape;2172;p41"/>
          <p:cNvSpPr txBox="1"/>
          <p:nvPr/>
        </p:nvSpPr>
        <p:spPr>
          <a:xfrm>
            <a:off x="589225" y="1177500"/>
            <a:ext cx="8286000" cy="2908458"/>
          </a:xfrm>
          <a:prstGeom prst="rect">
            <a:avLst/>
          </a:prstGeom>
          <a:noFill/>
          <a:ln>
            <a:noFill/>
          </a:ln>
        </p:spPr>
        <p:txBody>
          <a:bodyPr spcFirstLastPara="1" wrap="square" lIns="91425" tIns="91425" rIns="91425" bIns="91425" anchor="t" anchorCtr="0">
            <a:spAutoFit/>
          </a:bodyPr>
          <a:lstStyle/>
          <a:p>
            <a:pPr indent="457200" algn="just">
              <a:lnSpc>
                <a:spcPct val="150000"/>
              </a:lnSpc>
            </a:pPr>
            <a:r>
              <a:rPr lang="en-US" sz="1800" dirty="0">
                <a:effectLst/>
                <a:latin typeface="Times New Roman" panose="02020603050405020304" pitchFamily="18" charset="0"/>
                <a:ea typeface="Times New Roman" panose="02020603050405020304" pitchFamily="18" charset="0"/>
              </a:rPr>
              <a:t>Khi </a:t>
            </a:r>
            <a:r>
              <a:rPr lang="en-US" sz="1800" dirty="0" err="1">
                <a:effectLst/>
                <a:latin typeface="Times New Roman" panose="02020603050405020304" pitchFamily="18" charset="0"/>
                <a:ea typeface="Times New Roman" panose="02020603050405020304" pitchFamily="18" charset="0"/>
              </a:rPr>
              <a:t>người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dùng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truy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cập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phần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mềm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thiết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bị</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người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dùng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xem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như</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thoại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máy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giặt</a:t>
            </a:r>
            <a:r>
              <a:rPr lang="en-US" sz="1800" dirty="0">
                <a:effectLst/>
                <a:latin typeface="Times New Roman" panose="02020603050405020304" pitchFamily="18" charset="0"/>
                <a:ea typeface="Times New Roman" panose="02020603050405020304" pitchFamily="18" charset="0"/>
              </a:rPr>
              <a:t>, TV,… </a:t>
            </a:r>
            <a:r>
              <a:rPr lang="en-US" sz="1800" dirty="0" err="1">
                <a:effectLst/>
                <a:latin typeface="Times New Roman" panose="02020603050405020304" pitchFamily="18" charset="0"/>
                <a:ea typeface="Times New Roman" panose="02020603050405020304" pitchFamily="18" charset="0"/>
              </a:rPr>
              <a:t>Cũng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như</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tồn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Người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dùng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thêm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xóa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sửa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Người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dúng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xuất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hóa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thanh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toán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cứu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phẩm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cứu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a:t>
            </a: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sp>
        <p:nvSpPr>
          <p:cNvPr id="2184" name="Google Shape;2184;p43"/>
          <p:cNvSpPr txBox="1">
            <a:spLocks noGrp="1"/>
          </p:cNvSpPr>
          <p:nvPr>
            <p:ph type="ctrTitle"/>
          </p:nvPr>
        </p:nvSpPr>
        <p:spPr>
          <a:xfrm>
            <a:off x="932950" y="384600"/>
            <a:ext cx="7844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1.2 Xác định thông tin cho nghiệp vụ của bài toán.</a:t>
            </a:r>
            <a:endParaRPr/>
          </a:p>
        </p:txBody>
      </p:sp>
      <p:sp>
        <p:nvSpPr>
          <p:cNvPr id="2185" name="Google Shape;2185;p43"/>
          <p:cNvSpPr txBox="1"/>
          <p:nvPr/>
        </p:nvSpPr>
        <p:spPr>
          <a:xfrm>
            <a:off x="589225" y="1177500"/>
            <a:ext cx="8286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186" name="Google Shape;2186;p43"/>
          <p:cNvPicPr preferRelativeResize="0"/>
          <p:nvPr/>
        </p:nvPicPr>
        <p:blipFill>
          <a:blip r:embed="rId3">
            <a:alphaModFix/>
          </a:blip>
          <a:stretch>
            <a:fillRect/>
          </a:stretch>
        </p:blipFill>
        <p:spPr>
          <a:xfrm>
            <a:off x="1760863" y="1277325"/>
            <a:ext cx="5622276" cy="3745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6"/>
        <p:cNvGrpSpPr/>
        <p:nvPr/>
      </p:nvGrpSpPr>
      <p:grpSpPr>
        <a:xfrm>
          <a:off x="0" y="0"/>
          <a:ext cx="0" cy="0"/>
          <a:chOff x="0" y="0"/>
          <a:chExt cx="0" cy="0"/>
        </a:xfrm>
      </p:grpSpPr>
      <p:sp>
        <p:nvSpPr>
          <p:cNvPr id="2177" name="Google Shape;2177;p42"/>
          <p:cNvSpPr txBox="1">
            <a:spLocks noGrp="1"/>
          </p:cNvSpPr>
          <p:nvPr>
            <p:ph type="ctrTitle"/>
          </p:nvPr>
        </p:nvSpPr>
        <p:spPr>
          <a:xfrm>
            <a:off x="478750" y="384600"/>
            <a:ext cx="85314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1.3 Xác định thông tin cho nghiệp vụ của bài toán.</a:t>
            </a:r>
            <a:endParaRPr/>
          </a:p>
        </p:txBody>
      </p:sp>
      <p:sp>
        <p:nvSpPr>
          <p:cNvPr id="2178" name="Google Shape;2178;p42"/>
          <p:cNvSpPr txBox="1"/>
          <p:nvPr/>
        </p:nvSpPr>
        <p:spPr>
          <a:xfrm>
            <a:off x="589225" y="1177500"/>
            <a:ext cx="8286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179" name="Google Shape;2179;p42"/>
          <p:cNvPicPr preferRelativeResize="0"/>
          <p:nvPr/>
        </p:nvPicPr>
        <p:blipFill>
          <a:blip r:embed="rId3">
            <a:alphaModFix/>
          </a:blip>
          <a:stretch>
            <a:fillRect/>
          </a:stretch>
        </p:blipFill>
        <p:spPr>
          <a:xfrm>
            <a:off x="574563" y="2008800"/>
            <a:ext cx="8315325" cy="1285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44"/>
          <p:cNvSpPr txBox="1">
            <a:spLocks noGrp="1"/>
          </p:cNvSpPr>
          <p:nvPr>
            <p:ph type="ctrTitle"/>
          </p:nvPr>
        </p:nvSpPr>
        <p:spPr>
          <a:xfrm>
            <a:off x="1031125" y="1059775"/>
            <a:ext cx="7844100" cy="79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 Xây dựng biểu đồ mô tả nghiệp vụ phân công chức năng.</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192" name="Google Shape;2192;p44"/>
          <p:cNvSpPr txBox="1"/>
          <p:nvPr/>
        </p:nvSpPr>
        <p:spPr>
          <a:xfrm>
            <a:off x="589225" y="1177500"/>
            <a:ext cx="8286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
        <p:nvSpPr>
          <p:cNvPr id="2193" name="Google Shape;2193;p44"/>
          <p:cNvSpPr txBox="1"/>
          <p:nvPr/>
        </p:nvSpPr>
        <p:spPr>
          <a:xfrm>
            <a:off x="1036650" y="1452475"/>
            <a:ext cx="707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Biểu đồ phân cấp chức năng</a:t>
            </a:r>
            <a:endParaRPr>
              <a:latin typeface="Open Sans"/>
              <a:ea typeface="Open Sans"/>
              <a:cs typeface="Open Sans"/>
              <a:sym typeface="Open Sans"/>
            </a:endParaRPr>
          </a:p>
        </p:txBody>
      </p:sp>
      <p:pic>
        <p:nvPicPr>
          <p:cNvPr id="2194" name="Google Shape;2194;p44"/>
          <p:cNvPicPr preferRelativeResize="0"/>
          <p:nvPr/>
        </p:nvPicPr>
        <p:blipFill>
          <a:blip r:embed="rId3">
            <a:alphaModFix/>
          </a:blip>
          <a:stretch>
            <a:fillRect/>
          </a:stretch>
        </p:blipFill>
        <p:spPr>
          <a:xfrm>
            <a:off x="1509675" y="2008800"/>
            <a:ext cx="6124655" cy="2829900"/>
          </a:xfrm>
          <a:prstGeom prst="rect">
            <a:avLst/>
          </a:prstGeom>
          <a:noFill/>
          <a:ln>
            <a:noFill/>
          </a:ln>
        </p:spPr>
      </p:pic>
    </p:spTree>
  </p:cSld>
  <p:clrMapOvr>
    <a:masterClrMapping/>
  </p:clrMapOvr>
</p:sld>
</file>

<file path=ppt/theme/theme1.xml><?xml version="1.0" encoding="utf-8"?>
<a:theme xmlns:a="http://schemas.openxmlformats.org/drawingml/2006/main" name="Aqua Marketing Plan by Slidego">
  <a:themeElements>
    <a:clrScheme name="Simple Light">
      <a:dk1>
        <a:srgbClr val="434343"/>
      </a:dk1>
      <a:lt1>
        <a:srgbClr val="FFFFFF"/>
      </a:lt1>
      <a:dk2>
        <a:srgbClr val="073763"/>
      </a:dk2>
      <a:lt2>
        <a:srgbClr val="3D85C6"/>
      </a:lt2>
      <a:accent1>
        <a:srgbClr val="3D85C6"/>
      </a:accent1>
      <a:accent2>
        <a:srgbClr val="B6D7A8"/>
      </a:accent2>
      <a:accent3>
        <a:srgbClr val="9FC5E8"/>
      </a:accent3>
      <a:accent4>
        <a:srgbClr val="9EDCD9"/>
      </a:accent4>
      <a:accent5>
        <a:srgbClr val="93C47D"/>
      </a:accent5>
      <a:accent6>
        <a:srgbClr val="6FA8DC"/>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1206</Words>
  <Application>Microsoft Office PowerPoint</Application>
  <PresentationFormat>On-screen Show (16:9)</PresentationFormat>
  <Paragraphs>144</Paragraphs>
  <Slides>35</Slides>
  <Notes>35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Overpass Black</vt:lpstr>
      <vt:lpstr>Josefin Sans</vt:lpstr>
      <vt:lpstr>Fira Sans Extra Condensed Medium</vt:lpstr>
      <vt:lpstr>Open Sans SemiBold</vt:lpstr>
      <vt:lpstr>Times New Roman</vt:lpstr>
      <vt:lpstr>Arial</vt:lpstr>
      <vt:lpstr>Open Sans</vt:lpstr>
      <vt:lpstr>Symbol</vt:lpstr>
      <vt:lpstr>Aqua Marketing Plan by Slidego</vt:lpstr>
      <vt:lpstr>TIỂU LUẬN QUẢN LÝ BÁN HÀNG ĐIỆN MÁY</vt:lpstr>
      <vt:lpstr>Thông tin về nhóm</vt:lpstr>
      <vt:lpstr>PHÂN CÔNG</vt:lpstr>
      <vt:lpstr>Table of Contents</vt:lpstr>
      <vt:lpstr>Chuong 1 Khảo sát bài toán</vt:lpstr>
      <vt:lpstr>1.1 Mô tả bài toán</vt:lpstr>
      <vt:lpstr>1.2 Xác định thông tin cho nghiệp vụ của bài toán.</vt:lpstr>
      <vt:lpstr>1.3 Xác định thông tin cho nghiệp vụ của bài toán.</vt:lpstr>
      <vt:lpstr>1.4 Xây dựng biểu đồ mô tả nghiệp vụ phân công chức năng.  </vt:lpstr>
      <vt:lpstr>1.5 Xây dựng kế hoạch dự án đơn giản.  </vt:lpstr>
      <vt:lpstr>Chương 2 Đặc tả yêu cầu bài toán  </vt:lpstr>
      <vt:lpstr>2.1 Các tác nhân </vt:lpstr>
      <vt:lpstr>2.1 Các tác nhân </vt:lpstr>
      <vt:lpstr>2.2 Biểu đồ Usecase tổng quát.</vt:lpstr>
      <vt:lpstr>2.2 Biểu đồ Usecase tổng quát.</vt:lpstr>
      <vt:lpstr>2.2 Biểu đồ Usecase tổng quát.</vt:lpstr>
      <vt:lpstr>2.2 Biểu đồ Usecase tổng quát.</vt:lpstr>
      <vt:lpstr>2.2 Biểu đồ Usecase tổng quát.</vt:lpstr>
      <vt:lpstr>2.3. Đặc tả Usecase.</vt:lpstr>
      <vt:lpstr>2.3. Đặc tả Usecase.</vt:lpstr>
      <vt:lpstr>2.3. Đặc tả Usecase.</vt:lpstr>
      <vt:lpstr>2.3. Đặc tả Usecase.</vt:lpstr>
      <vt:lpstr>2.3. Đặc tả Usecase.</vt:lpstr>
      <vt:lpstr>2.3. Đặc tả Usecase.</vt:lpstr>
      <vt:lpstr>2.3. Đặc tả Usecase.</vt:lpstr>
      <vt:lpstr>2.3. Đặc tả Usecase.</vt:lpstr>
      <vt:lpstr>2.4. Các yêu cầu phi chức năng.</vt:lpstr>
      <vt:lpstr>Chương 3 Xây dựng mô hình quan niệm dữ liệu (CDM) cho  toàn hệ thống</vt:lpstr>
      <vt:lpstr>Chương 3 Xây dựng mô hình quan niệm dữ liệu (CDM) cho  toàn hệ thống</vt:lpstr>
      <vt:lpstr>Chương 3 Xây dựng mô hình quan niệm dữ liệu (CDM) cho  toàn hệ thống</vt:lpstr>
      <vt:lpstr>Chương 3 Xây dựng mô hình quan niệm dữ liệu (CDM) cho  toàn hệ thống</vt:lpstr>
      <vt:lpstr>Chương 4 Thiết kế giao diện phần mềm</vt:lpstr>
      <vt:lpstr>Chương 4 Thiết kế giao diện phần mềm</vt:lpstr>
      <vt:lpstr>Chương 4 Thiết kế giao diện phần mềm</vt:lpstr>
      <vt:lpstr>Chương 4 Thiết kế giao diện phần mềm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TIỂU LUẬN QUẢN LÝ BÁN HÀNG ĐIỆN MÁY</dc:title>
  <cp:lastModifiedBy>NGUYEN LAM</cp:lastModifiedBy>
  <cp:revision>6</cp:revision>
  <dcterms:modified xsi:type="dcterms:W3CDTF">2021-12-19T10:06:41Z</dcterms:modified>
</cp:coreProperties>
</file>